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2" r:id="rId4"/>
  </p:sldMasterIdLst>
  <p:notesMasterIdLst>
    <p:notesMasterId r:id="rId8"/>
  </p:notesMasterIdLst>
  <p:handoutMasterIdLst>
    <p:handoutMasterId r:id="rId9"/>
  </p:handoutMasterIdLst>
  <p:sldIdLst>
    <p:sldId id="256" r:id="rId5"/>
    <p:sldId id="262" r:id="rId6"/>
    <p:sldId id="263" r:id="rId7"/>
  </p:sldIdLst>
  <p:sldSz cx="12192000" cy="6858000"/>
  <p:notesSz cx="6858000" cy="9144000"/>
  <p:defaultTextStyle>
    <a:defPPr rtl="0">
      <a:defRPr lang="pt-p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53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2" autoAdjust="0"/>
    <p:restoredTop sz="93969" autoAdjust="0"/>
  </p:normalViewPr>
  <p:slideViewPr>
    <p:cSldViewPr snapToGrid="0" showGuides="1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5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CF1A4F8C-E918-4AA2-B7D6-8BA3DF09F0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6F2EAE0-7046-43A4-A1B0-62E783DBF3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81E30FB-FCA8-4702-981B-96F9D2F43FEB}" type="datetime1">
              <a:rPr lang="pt-BR" smtClean="0"/>
              <a:t>31/07/2023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BA7D107-515E-4AFF-A175-895B266E35C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F022CA95-5884-4688-8B0C-37914EB108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2490F62-96B5-44BE-A8A5-3DEBC6A2B6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2205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0C4AA81-B8F8-4DC1-8230-CA58AC94D11F}" type="datetime1">
              <a:rPr lang="pt-BR" noProof="0" smtClean="0"/>
              <a:t>31/07/2023</a:t>
            </a:fld>
            <a:endParaRPr lang="pt-BR" noProof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/>
          </a:p>
        </p:txBody>
      </p:sp>
      <p:sp>
        <p:nvSpPr>
          <p:cNvPr id="5" name="Espaço Reservado para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63359F2-43EF-4812-9DC0-98C0B1A40681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701116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63359F2-43EF-4812-9DC0-98C0B1A40681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7595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63359F2-43EF-4812-9DC0-98C0B1A40681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8938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>
            <a:extLst>
              <a:ext uri="{FF2B5EF4-FFF2-40B4-BE49-F238E27FC236}">
                <a16:creationId xmlns:a16="http://schemas.microsoft.com/office/drawing/2014/main" id="{31937252-EACE-4232-855F-5C47E3F8B0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704088"/>
            <a:ext cx="10993549" cy="1499616"/>
          </a:xfrm>
        </p:spPr>
        <p:txBody>
          <a:bodyPr rtlCol="0"/>
          <a:lstStyle/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id="{3507450D-E801-41C1-9FD7-923530A06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468233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t-BR" noProof="0"/>
              <a:t>Clique para editar o estilo do subtítulo Mestre</a:t>
            </a:r>
          </a:p>
        </p:txBody>
      </p:sp>
      <p:sp>
        <p:nvSpPr>
          <p:cNvPr id="25" name="Espaço Reservado para Imagem 24">
            <a:extLst>
              <a:ext uri="{FF2B5EF4-FFF2-40B4-BE49-F238E27FC236}">
                <a16:creationId xmlns:a16="http://schemas.microsoft.com/office/drawing/2014/main" id="{CBA6DBC1-39A1-48A6-8B81-3CD966D06E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3081528"/>
            <a:ext cx="11265408" cy="3310128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</a:p>
        </p:txBody>
      </p:sp>
    </p:spTree>
    <p:extLst>
      <p:ext uri="{BB962C8B-B14F-4D97-AF65-F5344CB8AC3E}">
        <p14:creationId xmlns:p14="http://schemas.microsoft.com/office/powerpoint/2010/main" val="3425283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7E7D0488-B202-4F7B-9F3C-5F3540449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3986411"/>
            <a:ext cx="3568661" cy="1872388"/>
          </a:xfrm>
        </p:spPr>
        <p:txBody>
          <a:bodyPr rtlCol="0" anchor="ctr"/>
          <a:lstStyle/>
          <a:p>
            <a:pPr algn="r" rtl="0"/>
            <a:r>
              <a:rPr lang="pt-BR" noProof="0">
                <a:solidFill>
                  <a:schemeClr val="tx2"/>
                </a:solidFill>
              </a:rPr>
              <a:t>Clique para editar o título Mestre</a:t>
            </a:r>
          </a:p>
        </p:txBody>
      </p:sp>
      <p:sp>
        <p:nvSpPr>
          <p:cNvPr id="12" name="Espaço Reservado para Imagem 11">
            <a:extLst>
              <a:ext uri="{FF2B5EF4-FFF2-40B4-BE49-F238E27FC236}">
                <a16:creationId xmlns:a16="http://schemas.microsoft.com/office/drawing/2014/main" id="{5972A87D-479C-4157-A7C5-33D8FC7B29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768096"/>
            <a:ext cx="2578608" cy="2816352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3" name="Espaço Reservado para Imagem 11">
            <a:extLst>
              <a:ext uri="{FF2B5EF4-FFF2-40B4-BE49-F238E27FC236}">
                <a16:creationId xmlns:a16="http://schemas.microsoft.com/office/drawing/2014/main" id="{78EE581A-A98D-4A1B-B826-3C60801D66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52800" y="768096"/>
            <a:ext cx="2578608" cy="2816352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4" name="Espaço Reservado para Imagem 11">
            <a:extLst>
              <a:ext uri="{FF2B5EF4-FFF2-40B4-BE49-F238E27FC236}">
                <a16:creationId xmlns:a16="http://schemas.microsoft.com/office/drawing/2014/main" id="{16AE88BE-E502-4D34-AAE9-6EE48F1ACE2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57544" y="768096"/>
            <a:ext cx="2578608" cy="2816352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6" name="Espaço Reservado para Imagem 11">
            <a:extLst>
              <a:ext uri="{FF2B5EF4-FFF2-40B4-BE49-F238E27FC236}">
                <a16:creationId xmlns:a16="http://schemas.microsoft.com/office/drawing/2014/main" id="{9FD0C6B3-E0D9-4177-8079-178D1B0F53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62288" y="768096"/>
            <a:ext cx="2578608" cy="2816352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53AD8A25-150B-42DF-B6CC-FB1E5225D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0392" y="3956050"/>
            <a:ext cx="7225075" cy="1902749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/>
              <a:t>Seminário de Integração de Pesquisa, Inovação e Tecnologia (SIPITEC 2023)  -  Campus Mazagão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/>
              <a:t>20XX</a:t>
            </a:r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506992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cha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720F9CA6-0CB1-4A9E-96E4-67800B107E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5826FB8-73AC-4F8B-BD9C-B5E87FC9C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8620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D0F196A1-2430-4797-B656-A38302FAF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6" y="702156"/>
            <a:ext cx="3568661" cy="1188720"/>
          </a:xfrm>
        </p:spPr>
        <p:txBody>
          <a:bodyPr rtlCol="0"/>
          <a:lstStyle/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F7AE5FA5-AF50-4B00-8E20-1B20A667A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06" y="2340864"/>
            <a:ext cx="3568661" cy="3634486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/>
              <a:t>Seminário de Integração de Pesquisa, Inovação e Tecnologia (SIPITEC 2023)  -  Campus Mazagão</a:t>
            </a:r>
          </a:p>
        </p:txBody>
      </p:sp>
      <p:sp>
        <p:nvSpPr>
          <p:cNvPr id="13" name="Espaço Reservado para Imagem 12">
            <a:extLst>
              <a:ext uri="{FF2B5EF4-FFF2-40B4-BE49-F238E27FC236}">
                <a16:creationId xmlns:a16="http://schemas.microsoft.com/office/drawing/2014/main" id="{83237575-909D-45C0-B594-0B7A40F04B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57344" y="0"/>
            <a:ext cx="7534656" cy="68580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/>
              <a:t>20XX</a:t>
            </a:r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982254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81193" y="2393950"/>
            <a:ext cx="11029615" cy="2147467"/>
          </a:xfrm>
        </p:spPr>
        <p:txBody>
          <a:bodyPr rtlCol="0"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908439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581193" y="2228003"/>
            <a:ext cx="5194767" cy="3633047"/>
          </a:xfrm>
        </p:spPr>
        <p:txBody>
          <a:bodyPr rtlCol="0">
            <a:normAutofit/>
          </a:bodyPr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6416039" y="2228003"/>
            <a:ext cx="5194769" cy="3633047"/>
          </a:xfrm>
        </p:spPr>
        <p:txBody>
          <a:bodyPr rtlCol="0">
            <a:normAutofit/>
          </a:bodyPr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/>
              <a:t>Seminário de Integração de Pesquisa, Inovação e Tecnologia (SIPITEC 2023)  -  Campus Mazagão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/>
              <a:t>20XX</a:t>
            </a:r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967918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/>
              <a:t>Seminário de Integração de Pesquisa, Inovação e Tecnologia (SIPITEC 2023)  -  Campus Mazagão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/>
              <a:t>20XX</a:t>
            </a:r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307898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67857" y="933450"/>
            <a:ext cx="3031852" cy="1722419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4900928" y="1179829"/>
            <a:ext cx="6650991" cy="4658216"/>
          </a:xfrm>
        </p:spPr>
        <p:txBody>
          <a:bodyPr rtlCol="0"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767857" y="2836654"/>
            <a:ext cx="3031852" cy="3001392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10" name="Espaço Reservado para Rodapé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 rtlCol="0"/>
          <a:lstStyle/>
          <a:p>
            <a:pPr rtl="0"/>
            <a:r>
              <a:rPr lang="pt-BR" noProof="0"/>
              <a:t>Seminário de Integração de Pesquisa, Inovação e Tecnologia (SIPITEC 2023)  -  Campus Mazagão</a:t>
            </a:r>
          </a:p>
        </p:txBody>
      </p:sp>
      <p:sp>
        <p:nvSpPr>
          <p:cNvPr id="8" name="Espaço Reservado para Data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 rtlCol="0"/>
          <a:lstStyle/>
          <a:p>
            <a:pPr rtl="0"/>
            <a:r>
              <a:rPr lang="pt-BR" noProof="0"/>
              <a:t>20XX</a:t>
            </a:r>
          </a:p>
        </p:txBody>
      </p:sp>
      <p:sp>
        <p:nvSpPr>
          <p:cNvPr id="11" name="Espaço Reservado para o Número do Slide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15928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Imagem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581192" y="5260127"/>
            <a:ext cx="11029617" cy="998148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l" rtl="0"/>
            <a:r>
              <a:rPr lang="pt-BR" noProof="0"/>
              <a:t>Seminário de Integração de Pesquisa, Inovação e Tecnologia (SIPITEC 2023)  -  Campus Mazagão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/>
              <a:t>20XX</a:t>
            </a:r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716506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6926BD44-2224-46FF-A4E7-9C9FFE197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5"/>
            <a:ext cx="3424138" cy="1500131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28249B4-F572-49E8-9B53-CB4E629EB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414788"/>
            <a:ext cx="3424138" cy="3975776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10" name="Espaço Reservado para Imagem 9">
            <a:extLst>
              <a:ext uri="{FF2B5EF4-FFF2-40B4-BE49-F238E27FC236}">
                <a16:creationId xmlns:a16="http://schemas.microsoft.com/office/drawing/2014/main" id="{06C12940-675F-4BDC-8733-71FEBC2FDC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2815" y="640080"/>
            <a:ext cx="3703320" cy="575157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1" name="Espaço Reservado para Imagem 9">
            <a:extLst>
              <a:ext uri="{FF2B5EF4-FFF2-40B4-BE49-F238E27FC236}">
                <a16:creationId xmlns:a16="http://schemas.microsoft.com/office/drawing/2014/main" id="{63AD391F-F462-4773-B9C7-B512F55F681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46720" y="640080"/>
            <a:ext cx="3703320" cy="575157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/>
              <a:t>Seminário de Integração de Pesquisa, Inovação e Tecnologia (SIPITEC 2023)  -  Campus Mazagão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/>
              <a:t>20XX</a:t>
            </a:r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888979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F9CC542F-D03C-4537-9B6E-7F653B651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30730"/>
            <a:ext cx="3475915" cy="1478341"/>
          </a:xfrm>
        </p:spPr>
        <p:txBody>
          <a:bodyPr rtlCol="0">
            <a:normAutofit/>
          </a:bodyPr>
          <a:lstStyle/>
          <a:p>
            <a:pPr rtl="0"/>
            <a:r>
              <a:rPr lang="pt-BR" noProof="0">
                <a:solidFill>
                  <a:schemeClr val="tx2"/>
                </a:solidFill>
              </a:rPr>
              <a:t>Clique para editar o título Mestre</a:t>
            </a:r>
          </a:p>
        </p:txBody>
      </p:sp>
      <p:sp>
        <p:nvSpPr>
          <p:cNvPr id="6" name="Espaço Reservado para Conteúdo 2" descr="Tag=AccentColor&#10;Flavor=Light&#10;Target=Bullets">
            <a:extLst>
              <a:ext uri="{FF2B5EF4-FFF2-40B4-BE49-F238E27FC236}">
                <a16:creationId xmlns:a16="http://schemas.microsoft.com/office/drawing/2014/main" id="{C768CCB8-0718-4D4E-8EE1-1D2875500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3475915" cy="3678303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11" name="Espaço Reservado para Imagem 10">
            <a:extLst>
              <a:ext uri="{FF2B5EF4-FFF2-40B4-BE49-F238E27FC236}">
                <a16:creationId xmlns:a16="http://schemas.microsoft.com/office/drawing/2014/main" id="{5C3A8825-378F-41FE-A716-644287762A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1800" y="630936"/>
            <a:ext cx="7504113" cy="352044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2" name="Espaço Reservado para Imagem 10">
            <a:extLst>
              <a:ext uri="{FF2B5EF4-FFF2-40B4-BE49-F238E27FC236}">
                <a16:creationId xmlns:a16="http://schemas.microsoft.com/office/drawing/2014/main" id="{2E6B2055-B099-48CF-84C8-2AF6D561869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42816" y="4234252"/>
            <a:ext cx="3703320" cy="213969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3" name="Espaço Reservado para Imagem 10">
            <a:extLst>
              <a:ext uri="{FF2B5EF4-FFF2-40B4-BE49-F238E27FC236}">
                <a16:creationId xmlns:a16="http://schemas.microsoft.com/office/drawing/2014/main" id="{EED74C29-FF8A-4470-8221-FD11E7FB7D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46720" y="4233672"/>
            <a:ext cx="3703320" cy="213969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/>
              <a:t>Seminário de Integração de Pesquisa, Inovação e Tecnologia (SIPITEC 2023)  -  Campus Mazagão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/>
              <a:t>20XX</a:t>
            </a:r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874943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bra de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6E787D40-90B5-470E-95A2-784F1CB479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4322102"/>
            <a:ext cx="10993549" cy="1153609"/>
          </a:xfrm>
        </p:spPr>
        <p:txBody>
          <a:bodyPr rtlCol="0"/>
          <a:lstStyle/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DDD90A03-8871-46F6-B527-27A279CAF3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5475712"/>
            <a:ext cx="10993546" cy="590321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t-BR" noProof="0"/>
              <a:t>Clique para editar o estilo do subtítulo Mestre</a:t>
            </a:r>
          </a:p>
        </p:txBody>
      </p:sp>
      <p:sp>
        <p:nvSpPr>
          <p:cNvPr id="9" name="Espaço Reservado para Imagem 8">
            <a:extLst>
              <a:ext uri="{FF2B5EF4-FFF2-40B4-BE49-F238E27FC236}">
                <a16:creationId xmlns:a16="http://schemas.microsoft.com/office/drawing/2014/main" id="{18C0DC8A-3006-4A75-A9BA-FCA96D2C38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9580" y="603504"/>
            <a:ext cx="11292840" cy="3557016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</a:p>
        </p:txBody>
      </p:sp>
    </p:spTree>
    <p:extLst>
      <p:ext uri="{BB962C8B-B14F-4D97-AF65-F5344CB8AC3E}">
        <p14:creationId xmlns:p14="http://schemas.microsoft.com/office/powerpoint/2010/main" val="3518504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81192" y="731520"/>
            <a:ext cx="11029616" cy="987552"/>
          </a:xfrm>
        </p:spPr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581192" y="2340864"/>
            <a:ext cx="11029615" cy="3634486"/>
          </a:xfrm>
        </p:spPr>
        <p:txBody>
          <a:bodyPr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9" name="Espaço Reservado para Rodapé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/>
              <a:t>Seminário de Integração de Pesquisa, Inovação e Tecnologia (SIPITEC 2023)  -  Campus Mazagão</a:t>
            </a:r>
          </a:p>
        </p:txBody>
      </p:sp>
      <p:sp>
        <p:nvSpPr>
          <p:cNvPr id="8" name="Espaço Reservado para Data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/>
              <a:t>20XX</a:t>
            </a:r>
          </a:p>
        </p:txBody>
      </p:sp>
      <p:sp>
        <p:nvSpPr>
          <p:cNvPr id="10" name="Espaço Reservado para o Número do Slide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466887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19AD7E45-24A5-4020-858E-57CFA09557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</p:spPr>
        <p:txBody>
          <a:bodyPr rtlCol="0"/>
          <a:lstStyle/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9C213B6D-04F4-4E9D-AD86-E50884CB4C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468233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t-BR" noProof="0"/>
              <a:t>Clique para editar o estilo do subtítulo Mestre</a:t>
            </a:r>
          </a:p>
        </p:txBody>
      </p:sp>
      <p:sp>
        <p:nvSpPr>
          <p:cNvPr id="10" name="Espaço Reservado para Imagem 9">
            <a:extLst>
              <a:ext uri="{FF2B5EF4-FFF2-40B4-BE49-F238E27FC236}">
                <a16:creationId xmlns:a16="http://schemas.microsoft.com/office/drawing/2014/main" id="{52DB8B62-62C2-4723-85AF-F5D87B489A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3081528"/>
            <a:ext cx="5486400" cy="3310128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1" name="Espaço Reservado para Imagem 9">
            <a:extLst>
              <a:ext uri="{FF2B5EF4-FFF2-40B4-BE49-F238E27FC236}">
                <a16:creationId xmlns:a16="http://schemas.microsoft.com/office/drawing/2014/main" id="{D1329640-D9D1-44D4-8E40-04E753A2B8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54496" y="3081528"/>
            <a:ext cx="5486400" cy="3310128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/>
              <a:t>Seminário de Integração de Pesquisa, Inovação e Tecnologia (SIPITEC 2023)  -  Campus Mazagão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/>
              <a:t>20XX</a:t>
            </a:r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557857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 hasCustomPrompt="1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15" name="Espaço reservado ao SmartArt 14">
            <a:extLst>
              <a:ext uri="{FF2B5EF4-FFF2-40B4-BE49-F238E27FC236}">
                <a16:creationId xmlns:a16="http://schemas.microsoft.com/office/drawing/2014/main" id="{1A07AFA2-B97F-4965-B3E3-0399F8696B92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576263" y="2290762"/>
            <a:ext cx="2286000" cy="2514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pt-BR" noProof="0"/>
              <a:t>Clique no ícone para adicionar elemento gráfico SmartArt</a:t>
            </a:r>
          </a:p>
        </p:txBody>
      </p:sp>
      <p:sp>
        <p:nvSpPr>
          <p:cNvPr id="16" name="Espaço reservado ao SmartArt 14">
            <a:extLst>
              <a:ext uri="{FF2B5EF4-FFF2-40B4-BE49-F238E27FC236}">
                <a16:creationId xmlns:a16="http://schemas.microsoft.com/office/drawing/2014/main" id="{FBD83F25-25EA-4FCB-9180-B7567885BE7A}"/>
              </a:ext>
            </a:extLst>
          </p:cNvPr>
          <p:cNvSpPr>
            <a:spLocks noGrp="1"/>
          </p:cNvSpPr>
          <p:nvPr>
            <p:ph type="dgm" sz="quarter" idx="14"/>
          </p:nvPr>
        </p:nvSpPr>
        <p:spPr>
          <a:xfrm>
            <a:off x="3486759" y="2290762"/>
            <a:ext cx="2286000" cy="2514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pt-BR" noProof="0"/>
              <a:t>Clique no ícone para adicionar elemento gráfico SmartArt</a:t>
            </a:r>
          </a:p>
        </p:txBody>
      </p:sp>
      <p:sp>
        <p:nvSpPr>
          <p:cNvPr id="17" name="Espaço reservado ao SmartArt 14">
            <a:extLst>
              <a:ext uri="{FF2B5EF4-FFF2-40B4-BE49-F238E27FC236}">
                <a16:creationId xmlns:a16="http://schemas.microsoft.com/office/drawing/2014/main" id="{C19AF1FD-578A-4AC1-8006-BF395C098188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6397255" y="2290762"/>
            <a:ext cx="2286000" cy="2514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pt-BR" noProof="0"/>
              <a:t>Clique no ícone para adicionar elemento gráfico SmartArt</a:t>
            </a:r>
          </a:p>
        </p:txBody>
      </p:sp>
      <p:sp>
        <p:nvSpPr>
          <p:cNvPr id="18" name="Espaço reservado ao SmartArt 14">
            <a:extLst>
              <a:ext uri="{FF2B5EF4-FFF2-40B4-BE49-F238E27FC236}">
                <a16:creationId xmlns:a16="http://schemas.microsoft.com/office/drawing/2014/main" id="{A30FAB41-D651-4537-9674-A090F9541E38}"/>
              </a:ext>
            </a:extLst>
          </p:cNvPr>
          <p:cNvSpPr>
            <a:spLocks noGrp="1"/>
          </p:cNvSpPr>
          <p:nvPr>
            <p:ph type="dgm" sz="quarter" idx="16"/>
          </p:nvPr>
        </p:nvSpPr>
        <p:spPr>
          <a:xfrm>
            <a:off x="9307750" y="2290762"/>
            <a:ext cx="2286000" cy="25146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pt-BR" noProof="0"/>
              <a:t>Clique no ícone para adicionar elemento gráfico SmartArt</a:t>
            </a:r>
          </a:p>
        </p:txBody>
      </p:sp>
      <p:sp>
        <p:nvSpPr>
          <p:cNvPr id="20" name="Espaço Reservado para Texto 19">
            <a:extLst>
              <a:ext uri="{FF2B5EF4-FFF2-40B4-BE49-F238E27FC236}">
                <a16:creationId xmlns:a16="http://schemas.microsoft.com/office/drawing/2014/main" id="{6FF70985-87A5-4813-BB21-CD79732947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6263" y="4943475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 rtl="0"/>
            <a:r>
              <a:rPr lang="pt-BR" noProof="0"/>
              <a:t>Nome</a:t>
            </a:r>
          </a:p>
        </p:txBody>
      </p:sp>
      <p:sp>
        <p:nvSpPr>
          <p:cNvPr id="22" name="Espaço Reservado para Texto 21">
            <a:extLst>
              <a:ext uri="{FF2B5EF4-FFF2-40B4-BE49-F238E27FC236}">
                <a16:creationId xmlns:a16="http://schemas.microsoft.com/office/drawing/2014/main" id="{8F30C930-1919-4A13-98BD-6CB6119CC1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894" y="5447348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 rtl="0"/>
            <a:r>
              <a:rPr lang="pt-BR" noProof="0"/>
              <a:t>Título</a:t>
            </a:r>
          </a:p>
        </p:txBody>
      </p:sp>
      <p:sp>
        <p:nvSpPr>
          <p:cNvPr id="23" name="Espaço Reservado para Texto 19">
            <a:extLst>
              <a:ext uri="{FF2B5EF4-FFF2-40B4-BE49-F238E27FC236}">
                <a16:creationId xmlns:a16="http://schemas.microsoft.com/office/drawing/2014/main" id="{6E4126AC-7681-4156-8274-2A641489439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87128" y="4943475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 rtl="0"/>
            <a:r>
              <a:rPr lang="pt-BR" noProof="0"/>
              <a:t>Nome</a:t>
            </a:r>
          </a:p>
        </p:txBody>
      </p:sp>
      <p:sp>
        <p:nvSpPr>
          <p:cNvPr id="24" name="Espaço Reservado para Texto 21">
            <a:extLst>
              <a:ext uri="{FF2B5EF4-FFF2-40B4-BE49-F238E27FC236}">
                <a16:creationId xmlns:a16="http://schemas.microsoft.com/office/drawing/2014/main" id="{D03485ED-1755-41FA-942B-ED95B3913D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86759" y="5447348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 rtl="0"/>
            <a:r>
              <a:rPr lang="pt-BR" noProof="0"/>
              <a:t>Título</a:t>
            </a:r>
          </a:p>
        </p:txBody>
      </p:sp>
      <p:sp>
        <p:nvSpPr>
          <p:cNvPr id="25" name="Espaço Reservado para Texto 19">
            <a:extLst>
              <a:ext uri="{FF2B5EF4-FFF2-40B4-BE49-F238E27FC236}">
                <a16:creationId xmlns:a16="http://schemas.microsoft.com/office/drawing/2014/main" id="{42AFEFC9-586E-4B97-AD51-F02AC6AC6A6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97624" y="4943475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 rtl="0"/>
            <a:r>
              <a:rPr lang="pt-BR" noProof="0"/>
              <a:t>Nome</a:t>
            </a:r>
          </a:p>
        </p:txBody>
      </p:sp>
      <p:sp>
        <p:nvSpPr>
          <p:cNvPr id="26" name="Espaço Reservado para Texto 21">
            <a:extLst>
              <a:ext uri="{FF2B5EF4-FFF2-40B4-BE49-F238E27FC236}">
                <a16:creationId xmlns:a16="http://schemas.microsoft.com/office/drawing/2014/main" id="{E94B1769-BE23-4EBA-A0DA-9A01476DAC5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97255" y="5447348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 rtl="0"/>
            <a:r>
              <a:rPr lang="pt-BR" noProof="0"/>
              <a:t>Título</a:t>
            </a:r>
          </a:p>
        </p:txBody>
      </p:sp>
      <p:sp>
        <p:nvSpPr>
          <p:cNvPr id="27" name="Espaço Reservado para Texto 19">
            <a:extLst>
              <a:ext uri="{FF2B5EF4-FFF2-40B4-BE49-F238E27FC236}">
                <a16:creationId xmlns:a16="http://schemas.microsoft.com/office/drawing/2014/main" id="{9A7362AB-6137-4C5C-9219-392C3875AD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08119" y="4957131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 rtl="0"/>
            <a:r>
              <a:rPr lang="pt-BR" noProof="0"/>
              <a:t>Nome</a:t>
            </a:r>
          </a:p>
        </p:txBody>
      </p:sp>
      <p:sp>
        <p:nvSpPr>
          <p:cNvPr id="28" name="Espaço Reservado para Texto 21">
            <a:extLst>
              <a:ext uri="{FF2B5EF4-FFF2-40B4-BE49-F238E27FC236}">
                <a16:creationId xmlns:a16="http://schemas.microsoft.com/office/drawing/2014/main" id="{DA6F45F2-E17A-4027-AAA9-B9B703C26A2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307750" y="5461004"/>
            <a:ext cx="2286000" cy="365760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 rtl="0"/>
            <a:r>
              <a:rPr lang="pt-BR" noProof="0"/>
              <a:t>Título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/>
              <a:t>Seminário de Integração de Pesquisa, Inovação e Tecnologia (SIPITEC 2023)  -  Campus Mazagão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/>
              <a:t>20XX</a:t>
            </a:r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39263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>
            <a:spLocks noGrp="1"/>
          </p:cNvSpPr>
          <p:nvPr>
            <p:ph type="title" hasCustomPrompt="1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581191" y="2250891"/>
            <a:ext cx="5194769" cy="557784"/>
          </a:xfrm>
        </p:spPr>
        <p:txBody>
          <a:bodyPr rtlCol="0"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581194" y="2926052"/>
            <a:ext cx="5194766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416039" y="2250892"/>
            <a:ext cx="5194770" cy="553373"/>
          </a:xfrm>
        </p:spPr>
        <p:txBody>
          <a:bodyPr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pt-BR" noProof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6416037" y="2926052"/>
            <a:ext cx="5194771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/>
              <a:t>Seminário de Integração de Pesquisa, Inovação e Tecnologia (SIPITEC 2023)  -  Campus Mazagão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/>
              <a:t>20XX</a:t>
            </a:r>
          </a:p>
        </p:txBody>
      </p:sp>
      <p:sp>
        <p:nvSpPr>
          <p:cNvPr id="9" name="Espaço Reservado para o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614280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ê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>
            <a:spLocks noGrp="1"/>
          </p:cNvSpPr>
          <p:nvPr>
            <p:ph type="title" hasCustomPrompt="1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581191" y="2250891"/>
            <a:ext cx="3200400" cy="557784"/>
          </a:xfrm>
        </p:spPr>
        <p:txBody>
          <a:bodyPr rtlCol="0"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581194" y="2926052"/>
            <a:ext cx="32004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4412343" y="2250891"/>
            <a:ext cx="3200400" cy="553373"/>
          </a:xfrm>
        </p:spPr>
        <p:txBody>
          <a:bodyPr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pt-BR" noProof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4412341" y="2926051"/>
            <a:ext cx="32004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10" name="Espaço Reservado para Texto 4">
            <a:extLst>
              <a:ext uri="{FF2B5EF4-FFF2-40B4-BE49-F238E27FC236}">
                <a16:creationId xmlns:a16="http://schemas.microsoft.com/office/drawing/2014/main" id="{4F00371C-297D-40EF-8A7B-A4A10A3E0F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3499" y="2250891"/>
            <a:ext cx="3200400" cy="553373"/>
          </a:xfrm>
        </p:spPr>
        <p:txBody>
          <a:bodyPr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pt-BR" noProof="0"/>
              <a:t>Clique para editar o texto Mestre</a:t>
            </a:r>
          </a:p>
        </p:txBody>
      </p:sp>
      <p:sp>
        <p:nvSpPr>
          <p:cNvPr id="11" name="Espaço Reservado para Conteúdo 5">
            <a:extLst>
              <a:ext uri="{FF2B5EF4-FFF2-40B4-BE49-F238E27FC236}">
                <a16:creationId xmlns:a16="http://schemas.microsoft.com/office/drawing/2014/main" id="{54C654D6-9180-439B-AA80-A486173B740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243497" y="2926051"/>
            <a:ext cx="32004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/>
              <a:t>Seminário de Integração de Pesquisa, Inovação e Tecnologia (SIPITEC 2023)  -  Campus Mazagão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/>
              <a:t>20XX</a:t>
            </a:r>
          </a:p>
        </p:txBody>
      </p:sp>
      <p:sp>
        <p:nvSpPr>
          <p:cNvPr id="9" name="Espaço Reservado para o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119735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DA78C165-B12A-4B46-AC7E-8E730F42CBBA}"/>
              </a:ext>
            </a:extLst>
          </p:cNvPr>
          <p:cNvCxnSpPr>
            <a:cxnSpLocks/>
          </p:cNvCxnSpPr>
          <p:nvPr userDrawn="1"/>
        </p:nvCxnSpPr>
        <p:spPr>
          <a:xfrm>
            <a:off x="4241830" y="495574"/>
            <a:ext cx="3703320" cy="0"/>
          </a:xfrm>
          <a:prstGeom prst="line">
            <a:avLst/>
          </a:prstGeom>
          <a:ln w="82550" cap="flat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B15F2DE1-F272-49DD-84C1-C2FB82B723E3}"/>
              </a:ext>
            </a:extLst>
          </p:cNvPr>
          <p:cNvCxnSpPr>
            <a:cxnSpLocks/>
          </p:cNvCxnSpPr>
          <p:nvPr userDrawn="1"/>
        </p:nvCxnSpPr>
        <p:spPr>
          <a:xfrm>
            <a:off x="8042147" y="495574"/>
            <a:ext cx="3703320" cy="0"/>
          </a:xfrm>
          <a:prstGeom prst="line">
            <a:avLst/>
          </a:prstGeom>
          <a:ln w="82550" cap="flat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D20BB053-86D6-405E-A719-7B6EF23E7207}"/>
              </a:ext>
            </a:extLst>
          </p:cNvPr>
          <p:cNvCxnSpPr>
            <a:cxnSpLocks/>
          </p:cNvCxnSpPr>
          <p:nvPr userDrawn="1"/>
        </p:nvCxnSpPr>
        <p:spPr>
          <a:xfrm>
            <a:off x="437009" y="495574"/>
            <a:ext cx="3703320" cy="0"/>
          </a:xfrm>
          <a:prstGeom prst="line">
            <a:avLst/>
          </a:prstGeom>
          <a:ln w="82550" cap="flat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noProof="0"/>
              <a:t>20XX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noProof="0"/>
              <a:t>Seminário de Integração de Pesquisa, Inovação e Tecnologia (SIPITEC 2023)  -  Campus Mazagão</a:t>
            </a:r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179292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7" r:id="rId3"/>
    <p:sldLayoutId id="2147483780" r:id="rId4"/>
    <p:sldLayoutId id="2147483764" r:id="rId5"/>
    <p:sldLayoutId id="2147483783" r:id="rId6"/>
    <p:sldLayoutId id="2147483784" r:id="rId7"/>
    <p:sldLayoutId id="2147483767" r:id="rId8"/>
    <p:sldLayoutId id="2147483782" r:id="rId9"/>
    <p:sldLayoutId id="2147483778" r:id="rId10"/>
    <p:sldLayoutId id="2147483779" r:id="rId11"/>
    <p:sldLayoutId id="2147483765" r:id="rId12"/>
    <p:sldLayoutId id="2147483766" r:id="rId13"/>
    <p:sldLayoutId id="2147483769" r:id="rId14"/>
    <p:sldLayoutId id="2147483770" r:id="rId15"/>
    <p:sldLayoutId id="2147483771" r:id="rId1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359453A-78E9-42AE-AE23-C9D218CBC3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889" y="2319038"/>
            <a:ext cx="10993549" cy="1153609"/>
          </a:xfrm>
        </p:spPr>
        <p:txBody>
          <a:bodyPr rtlCol="0" anchor="b">
            <a:normAutofit/>
          </a:bodyPr>
          <a:lstStyle/>
          <a:p>
            <a:pPr algn="ctr" rtl="0"/>
            <a:r>
              <a:rPr lang="pt-BR" b="1" dirty="0">
                <a:solidFill>
                  <a:schemeClr val="accent1"/>
                </a:solidFill>
              </a:rPr>
              <a:t>Título da apresentação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639AF166-E191-409C-98AE-C2A47C5768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9580" y="3659677"/>
            <a:ext cx="11292840" cy="942366"/>
          </a:xfrm>
        </p:spPr>
        <p:txBody>
          <a:bodyPr rtlCol="0" anchor="ctr">
            <a:noAutofit/>
          </a:bodyPr>
          <a:lstStyle/>
          <a:p>
            <a:pPr algn="ctr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Nome dos autores - apresentador sublinhado</a:t>
            </a:r>
          </a:p>
          <a:p>
            <a:pPr algn="ctr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LOGOS DA(S) INSTITUIÇÃO(</a:t>
            </a:r>
            <a:r>
              <a:rPr lang="pt-BR" sz="2400">
                <a:latin typeface="Arial" panose="020B0604020202020204" pitchFamily="34" charset="0"/>
                <a:cs typeface="Arial" panose="020B0604020202020204" pitchFamily="34" charset="0"/>
              </a:rPr>
              <a:t>ÕES) e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AGÊNCIA DE FOMENTO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8523422-F938-2162-8F7B-6678903A4D6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8060" y="5101048"/>
            <a:ext cx="1939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ORGANIZAÇÃO:</a:t>
            </a:r>
          </a:p>
        </p:txBody>
      </p:sp>
      <p:pic>
        <p:nvPicPr>
          <p:cNvPr id="20" name="Picture 4" descr="Concurso UNIFAP - Universidade Federal do Amapá: cursos, edital e datas |  Gran Cursos Online">
            <a:extLst>
              <a:ext uri="{FF2B5EF4-FFF2-40B4-BE49-F238E27FC236}">
                <a16:creationId xmlns:a16="http://schemas.microsoft.com/office/drawing/2014/main" id="{2829AEDF-E590-3630-5002-BE2E09C5A3C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5" t="7272" r="20393" b="12930"/>
          <a:stretch/>
        </p:blipFill>
        <p:spPr bwMode="auto">
          <a:xfrm>
            <a:off x="438060" y="5477694"/>
            <a:ext cx="1310999" cy="1290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07FDC2B5-1C15-B1DB-2C68-E61CF03DFB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8540" y="763338"/>
            <a:ext cx="3545932" cy="2210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759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ço Reservado para o Número do Slide 11">
            <a:extLst>
              <a:ext uri="{FF2B5EF4-FFF2-40B4-BE49-F238E27FC236}">
                <a16:creationId xmlns:a16="http://schemas.microsoft.com/office/drawing/2014/main" id="{9A0B9DDD-5A75-438F-8748-02EC3B861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pt-BR" smtClean="0"/>
              <a:pPr rtl="0"/>
              <a:t>2</a:t>
            </a:fld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926234D-0492-D8EC-A2C8-3BF782E641D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8546" y="5432078"/>
            <a:ext cx="1939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ORGANIZAÇÃO:</a:t>
            </a:r>
          </a:p>
        </p:txBody>
      </p:sp>
      <p:pic>
        <p:nvPicPr>
          <p:cNvPr id="5" name="Picture 4" descr="Concurso UNIFAP - Universidade Federal do Amapá: cursos, edital e datas |  Gran Cursos Online">
            <a:extLst>
              <a:ext uri="{FF2B5EF4-FFF2-40B4-BE49-F238E27FC236}">
                <a16:creationId xmlns:a16="http://schemas.microsoft.com/office/drawing/2014/main" id="{5B177A83-9886-CE31-1910-7D49025EE41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5" t="7272" r="20393" b="12930"/>
          <a:stretch/>
        </p:blipFill>
        <p:spPr bwMode="auto">
          <a:xfrm>
            <a:off x="608200" y="5690944"/>
            <a:ext cx="732447" cy="732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34CC09F-E1C0-0A28-715E-1EA82E004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37769"/>
            <a:ext cx="6917210" cy="365125"/>
          </a:xfrm>
        </p:spPr>
        <p:txBody>
          <a:bodyPr/>
          <a:lstStyle/>
          <a:p>
            <a:pPr rtl="0"/>
            <a:r>
              <a:rPr lang="pt-BR" noProof="0" dirty="0"/>
              <a:t>Seminário de Integração de Pesquisa, Inovação e Tecnologia (SIPITEC 2023)  -  Campus Mazagão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381A8D79-400E-9E52-6A0F-247F8DFFE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85" y="767070"/>
            <a:ext cx="11436625" cy="3196294"/>
          </a:xfrm>
        </p:spPr>
        <p:txBody>
          <a:bodyPr>
            <a:noAutofit/>
          </a:bodyPr>
          <a:lstStyle/>
          <a:p>
            <a:pPr algn="just"/>
            <a:r>
              <a:rPr lang="pt-BR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Tópicos</a:t>
            </a:r>
            <a:br>
              <a:rPr lang="pt-B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Introdução, Materiais e Métodos, Resultados e Discussão (os autores devem informar ser os resultados são provenientes de estudos originais, incluindo estudos de caso, revisão da literatura, proposta de projeto de pesquisa com resultados esperados e/ou parciais e/ou finais, se houver), Conclusão e Agradecimentos (opcional)</a:t>
            </a:r>
          </a:p>
        </p:txBody>
      </p:sp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id="{E6577429-A80C-5305-0A66-195EA5E67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85" y="3948159"/>
            <a:ext cx="11436625" cy="1613352"/>
          </a:xfrm>
        </p:spPr>
        <p:txBody>
          <a:bodyPr>
            <a:norm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Planeje os slides para uma apresentação de 6 a 10 minutos;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Não altere o design e nem layout;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Boa apresentação!!!</a:t>
            </a:r>
          </a:p>
        </p:txBody>
      </p:sp>
      <p:pic>
        <p:nvPicPr>
          <p:cNvPr id="14" name="Imagem 13" descr="Logotipo&#10;&#10;Descrição gerada automaticamente">
            <a:extLst>
              <a:ext uri="{FF2B5EF4-FFF2-40B4-BE49-F238E27FC236}">
                <a16:creationId xmlns:a16="http://schemas.microsoft.com/office/drawing/2014/main" id="{0C9985A7-910B-7DE1-C41B-7814A1C7CB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8571" y="68961"/>
            <a:ext cx="2339243" cy="145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581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196BCC-5F66-7838-6F38-0CC061537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86D30EB-DFE6-3046-C68F-3DEC144ED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A99900F-26A2-B800-A51D-5BE60562C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 noProof="0"/>
              <a:t>Seminário de Integração de Pesquisa, Inovação e Tecnologia (SIPITEC 2023)  -  Campus Mazagão</a:t>
            </a:r>
            <a:endParaRPr lang="pt-BR" noProof="0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793C8-8167-1B18-633E-5829D0950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pt-BR" noProof="0" smtClean="0"/>
              <a:t>3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471563455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2848075_TF45205285_Win32" id="{C350E9BE-55CF-4E80-9968-AC9C7BDCC38E}" vid="{4B880AE0-5885-4B0E-8815-BE1E69C423C1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54608ECE-840A-4514-AD05-0950FC5D30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70C9DA-ADC8-49D9-B223-6D54C6FB7B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7333985-6DEC-4BB6-B360-FFFEFA02249A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Design Dividendo</Template>
  <TotalTime>81</TotalTime>
  <Words>146</Words>
  <Application>Microsoft Office PowerPoint</Application>
  <PresentationFormat>Widescreen</PresentationFormat>
  <Paragraphs>15</Paragraphs>
  <Slides>3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Gill Sans MT</vt:lpstr>
      <vt:lpstr>Wingdings 2</vt:lpstr>
      <vt:lpstr>DividendVTI</vt:lpstr>
      <vt:lpstr>Título da apresentação</vt:lpstr>
      <vt:lpstr>Tópicos  Introdução, Materiais e Métodos, Resultados e Discussão (os autores devem informar ser os resultados são provenientes de estudos originais, incluindo estudos de caso, revisão da literatura, proposta de projeto de pesquisa com resultados esperados e/ou parciais e/ou finais, se houver), Conclusão e Agradecimentos (opcional)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CAS</dc:creator>
  <cp:lastModifiedBy>Luciane Barros</cp:lastModifiedBy>
  <cp:revision>8</cp:revision>
  <dcterms:created xsi:type="dcterms:W3CDTF">2023-04-24T06:02:16Z</dcterms:created>
  <dcterms:modified xsi:type="dcterms:W3CDTF">2023-07-31T15:53:46Z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