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4"/>
  </p:sldMasterIdLst>
  <p:notesMasterIdLst>
    <p:notesMasterId r:id="rId11"/>
  </p:notesMasterIdLst>
  <p:handoutMasterIdLst>
    <p:handoutMasterId r:id="rId12"/>
  </p:handoutMasterIdLst>
  <p:sldIdLst>
    <p:sldId id="256" r:id="rId5"/>
    <p:sldId id="262" r:id="rId6"/>
    <p:sldId id="264" r:id="rId7"/>
    <p:sldId id="263" r:id="rId8"/>
    <p:sldId id="265" r:id="rId9"/>
    <p:sldId id="266" r:id="rId10"/>
  </p:sldIdLst>
  <p:sldSz cx="12192000" cy="6858000"/>
  <p:notesSz cx="6858000" cy="9144000"/>
  <p:defaultTextStyle>
    <a:defPPr rtl="0">
      <a:defRPr lang="pt-p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2" autoAdjust="0"/>
    <p:restoredTop sz="93969" autoAdjust="0"/>
  </p:normalViewPr>
  <p:slideViewPr>
    <p:cSldViewPr snapToGrid="0" showGuides="1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F1A4F8C-E918-4AA2-B7D6-8BA3DF09F0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F2EAE0-7046-43A4-A1B0-62E783DBF3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81E30FB-FCA8-4702-981B-96F9D2F43FEB}" type="datetime1">
              <a:rPr lang="pt-BR" smtClean="0"/>
              <a:t>12/11/2024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BA7D107-515E-4AFF-A175-895B266E35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022CA95-5884-4688-8B0C-37914EB108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490F62-96B5-44BE-A8A5-3DEBC6A2B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205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C4AA81-B8F8-4DC1-8230-CA58AC94D11F}" type="datetime1">
              <a:rPr lang="pt-BR" noProof="0" smtClean="0"/>
              <a:t>12/11/2024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63359F2-43EF-4812-9DC0-98C0B1A40681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701116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63359F2-43EF-4812-9DC0-98C0B1A4068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595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63359F2-43EF-4812-9DC0-98C0B1A4068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93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>
            <a:extLst>
              <a:ext uri="{FF2B5EF4-FFF2-40B4-BE49-F238E27FC236}">
                <a16:creationId xmlns:a16="http://schemas.microsoft.com/office/drawing/2014/main" id="{31937252-EACE-4232-855F-5C47E3F8B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704088"/>
            <a:ext cx="10993549" cy="1499616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3507450D-E801-41C1-9FD7-923530A06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CBA6DBC1-39A1-48A6-8B81-3CD966D06E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3081528"/>
            <a:ext cx="11265408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425283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926BD44-2224-46FF-A4E7-9C9FFE19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3424138" cy="1500131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28249B4-F572-49E8-9B53-CB4E629EB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14788"/>
            <a:ext cx="3424138" cy="3975776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06C12940-675F-4BDC-8733-71FEBC2FD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2815" y="640080"/>
            <a:ext cx="3703320" cy="575157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1" name="Espaço Reservado para Imagem 9">
            <a:extLst>
              <a:ext uri="{FF2B5EF4-FFF2-40B4-BE49-F238E27FC236}">
                <a16:creationId xmlns:a16="http://schemas.microsoft.com/office/drawing/2014/main" id="{63AD391F-F462-4773-B9C7-B512F55F68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46720" y="640080"/>
            <a:ext cx="3703320" cy="575157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8897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9CC542F-D03C-4537-9B6E-7F653B65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30730"/>
            <a:ext cx="3475915" cy="1478341"/>
          </a:xfrm>
        </p:spPr>
        <p:txBody>
          <a:bodyPr rtlCol="0">
            <a:normAutofit/>
          </a:bodyPr>
          <a:lstStyle/>
          <a:p>
            <a:pPr rtl="0"/>
            <a:r>
              <a:rPr lang="pt-BR" noProof="0">
                <a:solidFill>
                  <a:schemeClr val="tx2"/>
                </a:solidFill>
              </a:rPr>
              <a:t>Clique para editar o título Mestre</a:t>
            </a:r>
          </a:p>
        </p:txBody>
      </p:sp>
      <p:sp>
        <p:nvSpPr>
          <p:cNvPr id="6" name="Espaço Reservado para Conteúdo 2" descr="Tag=AccentColor&#10;Flavor=Light&#10;Target=Bullets">
            <a:extLst>
              <a:ext uri="{FF2B5EF4-FFF2-40B4-BE49-F238E27FC236}">
                <a16:creationId xmlns:a16="http://schemas.microsoft.com/office/drawing/2014/main" id="{C768CCB8-0718-4D4E-8EE1-1D287550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3475915" cy="3678303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5C3A8825-378F-41FE-A716-644287762A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1800" y="630936"/>
            <a:ext cx="7504113" cy="352044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2" name="Espaço Reservado para Imagem 10">
            <a:extLst>
              <a:ext uri="{FF2B5EF4-FFF2-40B4-BE49-F238E27FC236}">
                <a16:creationId xmlns:a16="http://schemas.microsoft.com/office/drawing/2014/main" id="{2E6B2055-B099-48CF-84C8-2AF6D56186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2816" y="4234252"/>
            <a:ext cx="3703320" cy="213969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3" name="Espaço Reservado para Imagem 10">
            <a:extLst>
              <a:ext uri="{FF2B5EF4-FFF2-40B4-BE49-F238E27FC236}">
                <a16:creationId xmlns:a16="http://schemas.microsoft.com/office/drawing/2014/main" id="{EED74C29-FF8A-4470-8221-FD11E7FB7D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20" y="4233672"/>
            <a:ext cx="3703320" cy="213969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874943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bra de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E787D40-90B5-470E-95A2-784F1CB47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322102"/>
            <a:ext cx="10993549" cy="1153609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DD90A03-8871-46F6-B527-27A279CAF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75712"/>
            <a:ext cx="10993546" cy="59032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18C0DC8A-3006-4A75-A9BA-FCA96D2C38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9580" y="603504"/>
            <a:ext cx="11292840" cy="355701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51850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2" y="731520"/>
            <a:ext cx="11029616" cy="98755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6688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9AD7E45-24A5-4020-858E-57CFA0955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9C213B6D-04F4-4E9D-AD86-E50884CB4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52DB8B62-62C2-4723-85AF-F5D87B489A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3081528"/>
            <a:ext cx="5486400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1" name="Espaço Reservado para Imagem 9">
            <a:extLst>
              <a:ext uri="{FF2B5EF4-FFF2-40B4-BE49-F238E27FC236}">
                <a16:creationId xmlns:a16="http://schemas.microsoft.com/office/drawing/2014/main" id="{D1329640-D9D1-44D4-8E40-04E753A2B8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496" y="3081528"/>
            <a:ext cx="5486400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55785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5" name="Espaço reservado ao SmartArt 14">
            <a:extLst>
              <a:ext uri="{FF2B5EF4-FFF2-40B4-BE49-F238E27FC236}">
                <a16:creationId xmlns:a16="http://schemas.microsoft.com/office/drawing/2014/main" id="{1A07AFA2-B97F-4965-B3E3-0399F8696B92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576263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6" name="Espaço reservado ao SmartArt 14">
            <a:extLst>
              <a:ext uri="{FF2B5EF4-FFF2-40B4-BE49-F238E27FC236}">
                <a16:creationId xmlns:a16="http://schemas.microsoft.com/office/drawing/2014/main" id="{FBD83F25-25EA-4FCB-9180-B7567885BE7A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3486759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7" name="Espaço reservado ao SmartArt 14">
            <a:extLst>
              <a:ext uri="{FF2B5EF4-FFF2-40B4-BE49-F238E27FC236}">
                <a16:creationId xmlns:a16="http://schemas.microsoft.com/office/drawing/2014/main" id="{C19AF1FD-578A-4AC1-8006-BF395C098188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397255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8" name="Espaço reservado ao SmartArt 14">
            <a:extLst>
              <a:ext uri="{FF2B5EF4-FFF2-40B4-BE49-F238E27FC236}">
                <a16:creationId xmlns:a16="http://schemas.microsoft.com/office/drawing/2014/main" id="{A30FAB41-D651-4537-9674-A090F9541E3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9307750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6FF70985-87A5-4813-BB21-CD79732947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6263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8F30C930-1919-4A13-98BD-6CB6119CC1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894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3" name="Espaço Reservado para Texto 19">
            <a:extLst>
              <a:ext uri="{FF2B5EF4-FFF2-40B4-BE49-F238E27FC236}">
                <a16:creationId xmlns:a16="http://schemas.microsoft.com/office/drawing/2014/main" id="{6E4126AC-7681-4156-8274-2A64148943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87128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4" name="Espaço Reservado para Texto 21">
            <a:extLst>
              <a:ext uri="{FF2B5EF4-FFF2-40B4-BE49-F238E27FC236}">
                <a16:creationId xmlns:a16="http://schemas.microsoft.com/office/drawing/2014/main" id="{D03485ED-1755-41FA-942B-ED95B3913D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86759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5" name="Espaço Reservado para Texto 19">
            <a:extLst>
              <a:ext uri="{FF2B5EF4-FFF2-40B4-BE49-F238E27FC236}">
                <a16:creationId xmlns:a16="http://schemas.microsoft.com/office/drawing/2014/main" id="{42AFEFC9-586E-4B97-AD51-F02AC6AC6A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624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6" name="Espaço Reservado para Texto 21">
            <a:extLst>
              <a:ext uri="{FF2B5EF4-FFF2-40B4-BE49-F238E27FC236}">
                <a16:creationId xmlns:a16="http://schemas.microsoft.com/office/drawing/2014/main" id="{E94B1769-BE23-4EBA-A0DA-9A01476DAC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7255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7" name="Espaço Reservado para Texto 19">
            <a:extLst>
              <a:ext uri="{FF2B5EF4-FFF2-40B4-BE49-F238E27FC236}">
                <a16:creationId xmlns:a16="http://schemas.microsoft.com/office/drawing/2014/main" id="{9A7362AB-6137-4C5C-9219-392C3875AD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08119" y="4957131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8" name="Espaço Reservado para Texto 21">
            <a:extLst>
              <a:ext uri="{FF2B5EF4-FFF2-40B4-BE49-F238E27FC236}">
                <a16:creationId xmlns:a16="http://schemas.microsoft.com/office/drawing/2014/main" id="{DA6F45F2-E17A-4027-AAA9-B9B703C26A2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07750" y="5461004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926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61428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1" y="2250891"/>
            <a:ext cx="3200400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412343" y="2250891"/>
            <a:ext cx="320040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412341" y="2926051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Texto 4">
            <a:extLst>
              <a:ext uri="{FF2B5EF4-FFF2-40B4-BE49-F238E27FC236}">
                <a16:creationId xmlns:a16="http://schemas.microsoft.com/office/drawing/2014/main" id="{4F00371C-297D-40EF-8A7B-A4A10A3E0F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3499" y="2250891"/>
            <a:ext cx="320040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11" name="Espaço Reservado para Conteúdo 5">
            <a:extLst>
              <a:ext uri="{FF2B5EF4-FFF2-40B4-BE49-F238E27FC236}">
                <a16:creationId xmlns:a16="http://schemas.microsoft.com/office/drawing/2014/main" id="{54C654D6-9180-439B-AA80-A486173B740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43497" y="2926051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1973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E7D0488-B202-4F7B-9F3C-5F354044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986411"/>
            <a:ext cx="3568661" cy="1872388"/>
          </a:xfrm>
        </p:spPr>
        <p:txBody>
          <a:bodyPr rtlCol="0" anchor="ctr"/>
          <a:lstStyle/>
          <a:p>
            <a:pPr algn="r" rtl="0"/>
            <a:r>
              <a:rPr lang="pt-BR" noProof="0">
                <a:solidFill>
                  <a:schemeClr val="tx2"/>
                </a:solidFill>
              </a:rPr>
              <a:t>Clique para editar o título Mestre</a:t>
            </a:r>
          </a:p>
        </p:txBody>
      </p: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5972A87D-479C-4157-A7C5-33D8FC7B29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3" name="Espaço Reservado para Imagem 11">
            <a:extLst>
              <a:ext uri="{FF2B5EF4-FFF2-40B4-BE49-F238E27FC236}">
                <a16:creationId xmlns:a16="http://schemas.microsoft.com/office/drawing/2014/main" id="{78EE581A-A98D-4A1B-B826-3C60801D66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2800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4" name="Espaço Reservado para Imagem 11">
            <a:extLst>
              <a:ext uri="{FF2B5EF4-FFF2-40B4-BE49-F238E27FC236}">
                <a16:creationId xmlns:a16="http://schemas.microsoft.com/office/drawing/2014/main" id="{16AE88BE-E502-4D34-AAE9-6EE48F1ACE2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57544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6" name="Espaço Reservado para Imagem 11">
            <a:extLst>
              <a:ext uri="{FF2B5EF4-FFF2-40B4-BE49-F238E27FC236}">
                <a16:creationId xmlns:a16="http://schemas.microsoft.com/office/drawing/2014/main" id="{9FD0C6B3-E0D9-4177-8079-178D1B0F53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62288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53AD8A25-150B-42DF-B6CC-FB1E5225D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392" y="3956050"/>
            <a:ext cx="7225075" cy="190274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50699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0F9CA6-0CB1-4A9E-96E4-67800B107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5826FB8-73AC-4F8B-BD9C-B5E87FC9C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0F196A1-2430-4797-B656-A38302FA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6"/>
            <a:ext cx="3568661" cy="1188720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F7AE5FA5-AF50-4B00-8E20-1B20A667A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3568661" cy="3634486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83237575-909D-45C0-B594-0B7A40F04B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57344" y="0"/>
            <a:ext cx="7534656" cy="6858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982254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908439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67918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07898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0" name="Espaço Reservado para Rodapé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11" name="Espaço Reservado para o Número do Slide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5928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1650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A78C165-B12A-4B46-AC7E-8E730F42CBBA}"/>
              </a:ext>
            </a:extLst>
          </p:cNvPr>
          <p:cNvCxnSpPr>
            <a:cxnSpLocks/>
          </p:cNvCxnSpPr>
          <p:nvPr userDrawn="1"/>
        </p:nvCxnSpPr>
        <p:spPr>
          <a:xfrm>
            <a:off x="4241830" y="495574"/>
            <a:ext cx="3703320" cy="0"/>
          </a:xfrm>
          <a:prstGeom prst="line">
            <a:avLst/>
          </a:prstGeom>
          <a:ln w="82550" cap="flat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15F2DE1-F272-49DD-84C1-C2FB82B723E3}"/>
              </a:ext>
            </a:extLst>
          </p:cNvPr>
          <p:cNvCxnSpPr>
            <a:cxnSpLocks/>
          </p:cNvCxnSpPr>
          <p:nvPr userDrawn="1"/>
        </p:nvCxnSpPr>
        <p:spPr>
          <a:xfrm>
            <a:off x="8042147" y="495574"/>
            <a:ext cx="3703320" cy="0"/>
          </a:xfrm>
          <a:prstGeom prst="line">
            <a:avLst/>
          </a:prstGeom>
          <a:ln w="82550" cap="flat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20BB053-86D6-405E-A719-7B6EF23E7207}"/>
              </a:ext>
            </a:extLst>
          </p:cNvPr>
          <p:cNvCxnSpPr>
            <a:cxnSpLocks/>
          </p:cNvCxnSpPr>
          <p:nvPr userDrawn="1"/>
        </p:nvCxnSpPr>
        <p:spPr>
          <a:xfrm>
            <a:off x="437009" y="495574"/>
            <a:ext cx="3703320" cy="0"/>
          </a:xfrm>
          <a:prstGeom prst="line">
            <a:avLst/>
          </a:prstGeom>
          <a:ln w="82550" cap="flat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21ª SEMANA NACIONAL DE CIÊNCIA E TECNOLOGIA DO AMAPÁ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7929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7" r:id="rId3"/>
    <p:sldLayoutId id="2147483780" r:id="rId4"/>
    <p:sldLayoutId id="2147483764" r:id="rId5"/>
    <p:sldLayoutId id="2147483783" r:id="rId6"/>
    <p:sldLayoutId id="2147483784" r:id="rId7"/>
    <p:sldLayoutId id="2147483767" r:id="rId8"/>
    <p:sldLayoutId id="2147483782" r:id="rId9"/>
    <p:sldLayoutId id="2147483778" r:id="rId10"/>
    <p:sldLayoutId id="2147483779" r:id="rId11"/>
    <p:sldLayoutId id="2147483765" r:id="rId12"/>
    <p:sldLayoutId id="2147483766" r:id="rId13"/>
    <p:sldLayoutId id="2147483769" r:id="rId14"/>
    <p:sldLayoutId id="2147483770" r:id="rId15"/>
    <p:sldLayoutId id="2147483771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obsproject.com/pt-br/download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hyperlink" Target="https://www.atube.me/pt-br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5.png"/><Relationship Id="rId4" Type="http://schemas.openxmlformats.org/officeDocument/2006/relationships/hyperlink" Target="https://www.youtube.com/watch?v=ti2ZbdUy5oQ" TargetMode="Externa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hyperlink" Target="https://obsproject.com/pt-br/download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hyperlink" Target="https://www.atube.me/pt-br/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359453A-78E9-42AE-AE23-C9D218CBC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60" y="2579807"/>
            <a:ext cx="10993549" cy="1153609"/>
          </a:xfrm>
        </p:spPr>
        <p:txBody>
          <a:bodyPr rtlCol="0" anchor="b">
            <a:normAutofit/>
          </a:bodyPr>
          <a:lstStyle/>
          <a:p>
            <a:pPr algn="ctr" rtl="0"/>
            <a:r>
              <a:rPr lang="pt-BR" b="1" dirty="0">
                <a:solidFill>
                  <a:schemeClr val="accent1"/>
                </a:solidFill>
              </a:rPr>
              <a:t>Título da apresentação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39AF166-E191-409C-98AE-C2A47C576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580" y="3742807"/>
            <a:ext cx="11292840" cy="942366"/>
          </a:xfrm>
        </p:spPr>
        <p:txBody>
          <a:bodyPr rtlCol="0" anchor="ctr">
            <a:no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Nome dos autores - apresentador sublinhado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LOGOS DA(S) INSTITUIÇÃO(ÕES), AGÊNCIA DE FOMENTO </a:t>
            </a:r>
            <a:r>
              <a:rPr lang="pt-BR" sz="2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(se houver)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4996196-481D-7949-9833-F6446F3728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3020" b="15994"/>
          <a:stretch/>
        </p:blipFill>
        <p:spPr>
          <a:xfrm>
            <a:off x="449580" y="554182"/>
            <a:ext cx="11292840" cy="2620345"/>
          </a:xfrm>
          <a:prstGeom prst="rect">
            <a:avLst/>
          </a:prstGeom>
          <a:noFill/>
        </p:spPr>
      </p:pic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DB7502E3-75CE-4BDE-4731-2701308A9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076" y="5688454"/>
            <a:ext cx="1450966" cy="96731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8523422-F938-2162-8F7B-6678903A4D64}"/>
              </a:ext>
            </a:extLst>
          </p:cNvPr>
          <p:cNvSpPr txBox="1">
            <a:spLocks/>
          </p:cNvSpPr>
          <p:nvPr/>
        </p:nvSpPr>
        <p:spPr>
          <a:xfrm>
            <a:off x="438060" y="510104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18" name="Imagem 17" descr="Texto&#10;&#10;Descrição gerada automaticamente">
            <a:extLst>
              <a:ext uri="{FF2B5EF4-FFF2-40B4-BE49-F238E27FC236}">
                <a16:creationId xmlns:a16="http://schemas.microsoft.com/office/drawing/2014/main" id="{4C10ADAF-99B4-A1AF-6883-0E0BC57E3C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059" y="5782391"/>
            <a:ext cx="1310999" cy="826953"/>
          </a:xfrm>
          <a:prstGeom prst="rect">
            <a:avLst/>
          </a:prstGeom>
        </p:spPr>
      </p:pic>
      <p:pic>
        <p:nvPicPr>
          <p:cNvPr id="20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2829AEDF-E590-3630-5002-BE2E09C5A3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438060" y="5477694"/>
            <a:ext cx="1310999" cy="129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0FB5FBA-FF9B-31F5-F7CE-9BD32088C4F4}"/>
              </a:ext>
            </a:extLst>
          </p:cNvPr>
          <p:cNvSpPr txBox="1">
            <a:spLocks/>
          </p:cNvSpPr>
          <p:nvPr/>
        </p:nvSpPr>
        <p:spPr>
          <a:xfrm>
            <a:off x="6174160" y="5108362"/>
            <a:ext cx="1621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F3950EE5-3B0B-A902-9D5D-7476DF7DA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8811" y="5838676"/>
            <a:ext cx="1677812" cy="714381"/>
          </a:xfrm>
          <a:prstGeom prst="rect">
            <a:avLst/>
          </a:prstGeom>
        </p:spPr>
      </p:pic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345AF5B1-3EC8-F39F-2B0F-6E136FC913E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178" t="18823" r="15141" b="25462"/>
          <a:stretch/>
        </p:blipFill>
        <p:spPr>
          <a:xfrm>
            <a:off x="6174160" y="5820874"/>
            <a:ext cx="1814945" cy="847070"/>
          </a:xfrm>
          <a:prstGeom prst="rect">
            <a:avLst/>
          </a:prstGeom>
        </p:spPr>
      </p:pic>
      <p:pic>
        <p:nvPicPr>
          <p:cNvPr id="11" name="Imagem 10" descr="Forma, Quadrado&#10;&#10;Descrição gerada automaticamente">
            <a:extLst>
              <a:ext uri="{FF2B5EF4-FFF2-40B4-BE49-F238E27FC236}">
                <a16:creationId xmlns:a16="http://schemas.microsoft.com/office/drawing/2014/main" id="{CC383D26-AB9C-748C-3E50-EC3494944DD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064" t="18823" r="15141" b="19060"/>
          <a:stretch/>
        </p:blipFill>
        <p:spPr>
          <a:xfrm>
            <a:off x="8147591" y="5762274"/>
            <a:ext cx="1752734" cy="84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59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6">
            <a:extLst>
              <a:ext uri="{FF2B5EF4-FFF2-40B4-BE49-F238E27FC236}">
                <a16:creationId xmlns:a16="http://schemas.microsoft.com/office/drawing/2014/main" id="{43E2DA73-C7F7-A76B-1B14-8247D82B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46" y="681483"/>
            <a:ext cx="11029616" cy="987552"/>
          </a:xfrm>
        </p:spPr>
        <p:txBody>
          <a:bodyPr>
            <a:normAutofit fontScale="90000"/>
          </a:bodyPr>
          <a:lstStyle/>
          <a:p>
            <a:r>
              <a:rPr lang="pt-BR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Tópicos</a:t>
            </a:r>
            <a:br>
              <a:rPr lang="pt-B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(Introdução, Materiais e Métodos, Resultados, Conclusão e Agradecimentos)</a:t>
            </a:r>
            <a:endParaRPr lang="pt-BR" sz="2200" dirty="0"/>
          </a:p>
        </p:txBody>
      </p:sp>
      <p:sp>
        <p:nvSpPr>
          <p:cNvPr id="18" name="Espaço Reservado para Conteúdo 17">
            <a:extLst>
              <a:ext uri="{FF2B5EF4-FFF2-40B4-BE49-F238E27FC236}">
                <a16:creationId xmlns:a16="http://schemas.microsoft.com/office/drawing/2014/main" id="{7C51E423-87ED-5D6B-2F3B-0489572B4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6" y="1826065"/>
            <a:ext cx="11029615" cy="2445765"/>
          </a:xfrm>
        </p:spPr>
        <p:txBody>
          <a:bodyPr/>
          <a:lstStyle/>
          <a:p>
            <a:r>
              <a:rPr lang="pt-BR" dirty="0"/>
              <a:t>Planeje os slides para uma apresentação de 5 a 8 minutos;</a:t>
            </a:r>
          </a:p>
          <a:p>
            <a:r>
              <a:rPr lang="pt-BR" dirty="0"/>
              <a:t>Após a gravação enviar o arquivo de vídeo, no formato mp4, para abqamapa@gmail.com ou </a:t>
            </a:r>
            <a:r>
              <a:rPr lang="pt-BR" dirty="0" err="1"/>
              <a:t>Telegram</a:t>
            </a:r>
            <a:r>
              <a:rPr lang="pt-BR" dirty="0"/>
              <a:t> do evento;</a:t>
            </a:r>
          </a:p>
          <a:p>
            <a:r>
              <a:rPr lang="pt-BR" dirty="0"/>
              <a:t>Não altere o design e nem layout;</a:t>
            </a:r>
          </a:p>
          <a:p>
            <a:r>
              <a:rPr lang="pt-BR" dirty="0"/>
              <a:t>Boa apresentação!!!</a:t>
            </a:r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9A0B9DDD-5A75-438F-8748-02EC3B86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smtClean="0"/>
              <a:pPr rtl="0"/>
              <a:t>2</a:t>
            </a:fld>
            <a:endParaRPr lang="pt-BR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50B2CFAA-CCE3-6FCC-5274-109E0FF0930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92" y="5723291"/>
            <a:ext cx="971925" cy="81251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926234D-0492-D8EC-A2C8-3BF782E641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E7158CB2-FAC3-566F-9A71-BE0DD2B169F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685" y="5723292"/>
            <a:ext cx="971926" cy="679600"/>
          </a:xfrm>
          <a:prstGeom prst="rect">
            <a:avLst/>
          </a:prstGeom>
        </p:spPr>
      </p:pic>
      <p:pic>
        <p:nvPicPr>
          <p:cNvPr id="5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5B177A83-9886-CE31-1910-7D49025EE4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0" y="5723292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4CC09F-E1C0-0A28-715E-1EA82E004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 dirty="0"/>
              <a:t>21ª SEMANA NACIONAL DE CIÊNCIA E TECNOLOGIA DO AMAPÁ</a:t>
            </a: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8E1E3CDB-DDC7-BC91-A01A-35F4A0C3B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5834" y="5891079"/>
            <a:ext cx="1253491" cy="533713"/>
          </a:xfrm>
          <a:prstGeom prst="rect">
            <a:avLst/>
          </a:prstGeom>
        </p:spPr>
      </p:pic>
      <p:pic>
        <p:nvPicPr>
          <p:cNvPr id="10" name="Imagem 9" descr="Texto&#10;&#10;Descrição gerada automaticamente">
            <a:extLst>
              <a:ext uri="{FF2B5EF4-FFF2-40B4-BE49-F238E27FC236}">
                <a16:creationId xmlns:a16="http://schemas.microsoft.com/office/drawing/2014/main" id="{B0AC2213-5163-F377-DC63-6F0FC3AA9B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178" t="18823" r="15141" b="25462"/>
          <a:stretch/>
        </p:blipFill>
        <p:spPr>
          <a:xfrm>
            <a:off x="6644923" y="5838213"/>
            <a:ext cx="1324242" cy="618049"/>
          </a:xfrm>
          <a:prstGeom prst="rect">
            <a:avLst/>
          </a:prstGeom>
        </p:spPr>
      </p:pic>
      <p:pic>
        <p:nvPicPr>
          <p:cNvPr id="11" name="Imagem 10" descr="Forma, Quadrado&#10;&#10;Descrição gerada automaticamente">
            <a:extLst>
              <a:ext uri="{FF2B5EF4-FFF2-40B4-BE49-F238E27FC236}">
                <a16:creationId xmlns:a16="http://schemas.microsoft.com/office/drawing/2014/main" id="{1B3EAE38-9B18-3CAC-F00D-2908538B49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064" t="18823" r="15141" b="19060"/>
          <a:stretch/>
        </p:blipFill>
        <p:spPr>
          <a:xfrm>
            <a:off x="8127816" y="5891181"/>
            <a:ext cx="1278850" cy="61804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1D17455-D306-A765-8B8B-6629887F8132}"/>
              </a:ext>
            </a:extLst>
          </p:cNvPr>
          <p:cNvSpPr txBox="1">
            <a:spLocks/>
          </p:cNvSpPr>
          <p:nvPr/>
        </p:nvSpPr>
        <p:spPr>
          <a:xfrm>
            <a:off x="6154386" y="5616744"/>
            <a:ext cx="1621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</p:spTree>
    <p:extLst>
      <p:ext uri="{BB962C8B-B14F-4D97-AF65-F5344CB8AC3E}">
        <p14:creationId xmlns:p14="http://schemas.microsoft.com/office/powerpoint/2010/main" val="4036581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E25B5F-AC32-3BB1-9BD9-5335C450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 dirty="0"/>
              <a:t>21ª SEMANA NACIONAL DE CIÊNCIA E TECNOLOGIA DO AMAPÁ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3</a:t>
            </a:fld>
            <a:endParaRPr lang="pt-BR" noProof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C983AF4-1C4B-4C1D-4AA5-0C06C63A5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6393"/>
          </a:xfrm>
        </p:spPr>
        <p:txBody>
          <a:bodyPr>
            <a:normAutofit/>
          </a:bodyPr>
          <a:lstStyle/>
          <a:p>
            <a:r>
              <a:rPr lang="pt-BR" dirty="0"/>
              <a:t>Sugestões de Programas para Gravação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871DEA3F-63E2-4A74-41C7-A28AC6C50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274" y="1770062"/>
            <a:ext cx="9088212" cy="3742610"/>
          </a:xfrm>
        </p:spPr>
        <p:txBody>
          <a:bodyPr/>
          <a:lstStyle/>
          <a:p>
            <a:pPr marL="0" indent="0">
              <a:buNone/>
            </a:pP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aTube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Catcher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(link para download gratuito: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https://www.atube.me/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pt-br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pt-BR" dirty="0"/>
              <a:t>)</a:t>
            </a:r>
          </a:p>
          <a:p>
            <a:pPr mar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dirty="0"/>
              <a:t>OBS Studio (link para download gratuito: </a:t>
            </a:r>
            <a:r>
              <a:rPr lang="pt-BR" b="0" i="0" dirty="0">
                <a:effectLst/>
                <a:latin typeface="Roboto" panose="02000000000000000000" pitchFamily="2" charset="0"/>
                <a:hlinkClick r:id="rId3"/>
              </a:rPr>
              <a:t>https://obsproject.com/pt-br/download</a:t>
            </a:r>
            <a:r>
              <a:rPr lang="pt-BR" b="0" i="0" dirty="0">
                <a:effectLst/>
                <a:latin typeface="Roboto" panose="02000000000000000000" pitchFamily="2" charset="0"/>
              </a:rPr>
              <a:t>).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</a:rPr>
              <a:t>Link Tutorial (OBS Studio): </a:t>
            </a: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  <a:hlinkClick r:id="rId4"/>
              </a:rPr>
              <a:t>https://www.youtube.com/watch?v=ti2ZbdUy5oQ</a:t>
            </a: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</a:rPr>
              <a:t>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arenR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pic>
        <p:nvPicPr>
          <p:cNvPr id="8" name="Picture 2" descr="aTube Catcher para Windows - Baixe-o gratuitamente da Uptodown">
            <a:extLst>
              <a:ext uri="{FF2B5EF4-FFF2-40B4-BE49-F238E27FC236}">
                <a16:creationId xmlns:a16="http://schemas.microsoft.com/office/drawing/2014/main" id="{FDB90C39-D881-06BC-8BE6-D17388B5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1651518"/>
            <a:ext cx="1190625" cy="10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50B66B3-37D8-331A-BB76-A296A4E36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0" y="3048098"/>
            <a:ext cx="1066801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8AC9AA47-4B34-AE4F-2924-8C4BA850E56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992" y="5723291"/>
            <a:ext cx="971925" cy="81251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432AB5A-E711-A7A3-6B54-2146821F80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16" name="Imagem 15" descr="Texto&#10;&#10;Descrição gerada automaticamente">
            <a:extLst>
              <a:ext uri="{FF2B5EF4-FFF2-40B4-BE49-F238E27FC236}">
                <a16:creationId xmlns:a16="http://schemas.microsoft.com/office/drawing/2014/main" id="{7D11D934-FB9F-0B67-28FA-11D0AC3A390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0685" y="5723292"/>
            <a:ext cx="971926" cy="679600"/>
          </a:xfrm>
          <a:prstGeom prst="rect">
            <a:avLst/>
          </a:prstGeom>
        </p:spPr>
      </p:pic>
      <p:pic>
        <p:nvPicPr>
          <p:cNvPr id="17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F706A260-59F3-F928-8CC7-80B0ACAB120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0" y="5723292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9F55C5DD-DAF3-D49B-B1B1-5AD66594CC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75834" y="5891079"/>
            <a:ext cx="1253491" cy="533713"/>
          </a:xfrm>
          <a:prstGeom prst="rect">
            <a:avLst/>
          </a:prstGeom>
        </p:spPr>
      </p:pic>
      <p:pic>
        <p:nvPicPr>
          <p:cNvPr id="13" name="Imagem 12" descr="Texto&#10;&#10;Descrição gerada automaticamente">
            <a:extLst>
              <a:ext uri="{FF2B5EF4-FFF2-40B4-BE49-F238E27FC236}">
                <a16:creationId xmlns:a16="http://schemas.microsoft.com/office/drawing/2014/main" id="{0709AE59-FE67-B083-659F-2FD9679F4B8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8178" t="18823" r="15141" b="25462"/>
          <a:stretch/>
        </p:blipFill>
        <p:spPr>
          <a:xfrm>
            <a:off x="6644923" y="5838213"/>
            <a:ext cx="1324242" cy="618049"/>
          </a:xfrm>
          <a:prstGeom prst="rect">
            <a:avLst/>
          </a:prstGeom>
        </p:spPr>
      </p:pic>
      <p:pic>
        <p:nvPicPr>
          <p:cNvPr id="18" name="Imagem 17" descr="Forma, Quadrado&#10;&#10;Descrição gerada automaticamente">
            <a:extLst>
              <a:ext uri="{FF2B5EF4-FFF2-40B4-BE49-F238E27FC236}">
                <a16:creationId xmlns:a16="http://schemas.microsoft.com/office/drawing/2014/main" id="{F77213FF-2E7F-D435-A821-847F3453D95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3064" t="18823" r="15141" b="19060"/>
          <a:stretch/>
        </p:blipFill>
        <p:spPr>
          <a:xfrm>
            <a:off x="8127816" y="5891181"/>
            <a:ext cx="1278850" cy="61804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FD995AA6-6B84-1B47-D641-2917949325A0}"/>
              </a:ext>
            </a:extLst>
          </p:cNvPr>
          <p:cNvSpPr txBox="1">
            <a:spLocks/>
          </p:cNvSpPr>
          <p:nvPr/>
        </p:nvSpPr>
        <p:spPr>
          <a:xfrm>
            <a:off x="6154386" y="5616744"/>
            <a:ext cx="1621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</p:spTree>
    <p:extLst>
      <p:ext uri="{BB962C8B-B14F-4D97-AF65-F5344CB8AC3E}">
        <p14:creationId xmlns:p14="http://schemas.microsoft.com/office/powerpoint/2010/main" val="95177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2CF03-337A-4710-C0C8-748B053A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23" y="180890"/>
            <a:ext cx="11029616" cy="987552"/>
          </a:xfrm>
        </p:spPr>
        <p:txBody>
          <a:bodyPr/>
          <a:lstStyle/>
          <a:p>
            <a:r>
              <a:rPr lang="pt-BR" dirty="0"/>
              <a:t>Gravação em MP4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E25B5F-AC32-3BB1-9BD9-5335C450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 dirty="0"/>
              <a:t>21ª SEMANA NACIONAL DE CIÊNCIA E TECNOLOGIA DO AMAPÁ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4</a:t>
            </a:fld>
            <a:endParaRPr lang="pt-BR" noProof="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B88CA6B9-10B8-F2A2-2B44-DB4069ABE40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92" y="5723291"/>
            <a:ext cx="971925" cy="8125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D0363A-9240-0EBA-D838-0E788304F6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F472ABE4-7A69-A338-D39F-BFA06B0D470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685" y="5723292"/>
            <a:ext cx="971926" cy="679600"/>
          </a:xfrm>
          <a:prstGeom prst="rect">
            <a:avLst/>
          </a:prstGeom>
        </p:spPr>
      </p:pic>
      <p:pic>
        <p:nvPicPr>
          <p:cNvPr id="9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33B4BAE9-DEC1-2E1A-7647-61110DBFEC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0" y="5723292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112782B8-B03D-8645-FFD1-31FE06256ECA}"/>
              </a:ext>
            </a:extLst>
          </p:cNvPr>
          <p:cNvSpPr txBox="1">
            <a:spLocks/>
          </p:cNvSpPr>
          <p:nvPr/>
        </p:nvSpPr>
        <p:spPr>
          <a:xfrm>
            <a:off x="1819275" y="1343608"/>
            <a:ext cx="9534525" cy="4178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pt-BR" dirty="0"/>
              <a:t>OBS Studio (link para download gratuito: </a:t>
            </a:r>
            <a:r>
              <a:rPr lang="pt-BR" dirty="0">
                <a:latin typeface="Roboto" panose="02000000000000000000" pitchFamily="2" charset="0"/>
                <a:hlinkClick r:id="rId5"/>
              </a:rPr>
              <a:t>https://obsproject.com/</a:t>
            </a:r>
            <a:r>
              <a:rPr lang="pt-BR" dirty="0" err="1">
                <a:latin typeface="Roboto" panose="02000000000000000000" pitchFamily="2" charset="0"/>
                <a:hlinkClick r:id="rId5"/>
              </a:rPr>
              <a:t>pt-br</a:t>
            </a:r>
            <a:r>
              <a:rPr lang="pt-BR" dirty="0">
                <a:latin typeface="Roboto" panose="02000000000000000000" pitchFamily="2" charset="0"/>
                <a:hlinkClick r:id="rId5"/>
              </a:rPr>
              <a:t>/download</a:t>
            </a:r>
            <a:r>
              <a:rPr lang="pt-BR" dirty="0">
                <a:latin typeface="Roboto" panose="02000000000000000000" pitchFamily="2" charset="0"/>
              </a:rPr>
              <a:t>).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Passo à passo: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 dirty="0"/>
              <a:t>Arquivo (localizado canto superior esquerdo do layout);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 dirty="0"/>
              <a:t>Configurações;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 dirty="0"/>
              <a:t>Saída;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 dirty="0"/>
              <a:t>Formato de Gravação (selecionar “mp4”);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 dirty="0"/>
              <a:t>Aplicar e OK.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 sz="2200" i="1" dirty="0">
                <a:solidFill>
                  <a:srgbClr val="FF0000"/>
                </a:solidFill>
              </a:rPr>
              <a:t>Pronto, agora o OBS irá gravar seu vídeo no formato mp4 e não haverá necessidade de convertê-lo.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1CA1C87D-9BD9-B2AB-45A6-D7511694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9" y="1203649"/>
            <a:ext cx="1066801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D35D1D2D-F154-B295-0A6B-511B9FD1A9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5834" y="5891079"/>
            <a:ext cx="1253491" cy="533713"/>
          </a:xfrm>
          <a:prstGeom prst="rect">
            <a:avLst/>
          </a:prstGeom>
        </p:spPr>
      </p:pic>
      <p:pic>
        <p:nvPicPr>
          <p:cNvPr id="17" name="Imagem 16" descr="Texto&#10;&#10;Descrição gerada automaticamente">
            <a:extLst>
              <a:ext uri="{FF2B5EF4-FFF2-40B4-BE49-F238E27FC236}">
                <a16:creationId xmlns:a16="http://schemas.microsoft.com/office/drawing/2014/main" id="{6CD2D879-5EAB-4DDF-CB91-6151FA15E2E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178" t="18823" r="15141" b="25462"/>
          <a:stretch/>
        </p:blipFill>
        <p:spPr>
          <a:xfrm>
            <a:off x="6644923" y="5838213"/>
            <a:ext cx="1324242" cy="618049"/>
          </a:xfrm>
          <a:prstGeom prst="rect">
            <a:avLst/>
          </a:prstGeom>
        </p:spPr>
      </p:pic>
      <p:pic>
        <p:nvPicPr>
          <p:cNvPr id="18" name="Imagem 17" descr="Forma, Quadrado&#10;&#10;Descrição gerada automaticamente">
            <a:extLst>
              <a:ext uri="{FF2B5EF4-FFF2-40B4-BE49-F238E27FC236}">
                <a16:creationId xmlns:a16="http://schemas.microsoft.com/office/drawing/2014/main" id="{EDE2B861-99DD-7C08-1AFE-F88AE084316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064" t="18823" r="15141" b="19060"/>
          <a:stretch/>
        </p:blipFill>
        <p:spPr>
          <a:xfrm>
            <a:off x="8127816" y="5891181"/>
            <a:ext cx="1278850" cy="61804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BABD610C-363D-E43F-F6F3-21AC38D271C4}"/>
              </a:ext>
            </a:extLst>
          </p:cNvPr>
          <p:cNvSpPr txBox="1">
            <a:spLocks/>
          </p:cNvSpPr>
          <p:nvPr/>
        </p:nvSpPr>
        <p:spPr>
          <a:xfrm>
            <a:off x="6154386" y="5616744"/>
            <a:ext cx="1621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</p:spTree>
    <p:extLst>
      <p:ext uri="{BB962C8B-B14F-4D97-AF65-F5344CB8AC3E}">
        <p14:creationId xmlns:p14="http://schemas.microsoft.com/office/powerpoint/2010/main" val="79303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2CF03-337A-4710-C0C8-748B053A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99" y="73937"/>
            <a:ext cx="11029616" cy="987552"/>
          </a:xfrm>
        </p:spPr>
        <p:txBody>
          <a:bodyPr/>
          <a:lstStyle/>
          <a:p>
            <a:r>
              <a:rPr lang="pt-BR" dirty="0"/>
              <a:t>Sugestão de Conversor de Vídeo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E25B5F-AC32-3BB1-9BD9-5335C450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 dirty="0"/>
              <a:t>21ª SEMANA NACIONAL DE CIÊNCIA E TECNOLOGIA DO AMAPÁ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5</a:t>
            </a:fld>
            <a:endParaRPr lang="pt-BR" noProof="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B88CA6B9-10B8-F2A2-2B44-DB4069ABE40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92" y="5723291"/>
            <a:ext cx="971925" cy="8125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D0363A-9240-0EBA-D838-0E788304F6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F472ABE4-7A69-A338-D39F-BFA06B0D470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685" y="5723292"/>
            <a:ext cx="971926" cy="679600"/>
          </a:xfrm>
          <a:prstGeom prst="rect">
            <a:avLst/>
          </a:prstGeom>
        </p:spPr>
      </p:pic>
      <p:pic>
        <p:nvPicPr>
          <p:cNvPr id="9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33B4BAE9-DEC1-2E1A-7647-61110DBFEC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0" y="5723292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F81A5747-10F9-B546-A643-88CE31A9157D}"/>
              </a:ext>
            </a:extLst>
          </p:cNvPr>
          <p:cNvSpPr txBox="1">
            <a:spLocks/>
          </p:cNvSpPr>
          <p:nvPr/>
        </p:nvSpPr>
        <p:spPr>
          <a:xfrm>
            <a:off x="1819275" y="1779392"/>
            <a:ext cx="9534525" cy="3742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aTube Catcher (link para download gratuito: </a:t>
            </a:r>
            <a:r>
              <a:rPr lang="pt-BR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https://www.atube.me/pt-br/</a:t>
            </a:r>
            <a:r>
              <a:rPr lang="pt-BR"/>
              <a:t>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Passo à passo: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) Vídeo Converter;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/>
              <a:t>2) 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Adicionar (Selecione o arquivo a ser convertido);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/>
              <a:t>3) 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Perfil de Saída (Selecione MP4 Video High Definition 1080p);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4) Salvar para (Selecione a pasta onde o arquivo convertido será salvo) 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5) Converter</a:t>
            </a:r>
            <a:r>
              <a:rPr lang="pt-BR" sz="2200"/>
              <a:t> (espere a barra de Status chegar a 100%).</a:t>
            </a:r>
            <a:endParaRPr lang="pt-BR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pic>
        <p:nvPicPr>
          <p:cNvPr id="11" name="Picture 2" descr="aTube Catcher para Windows - Baixe-o gratuitamente da Uptodown">
            <a:extLst>
              <a:ext uri="{FF2B5EF4-FFF2-40B4-BE49-F238E27FC236}">
                <a16:creationId xmlns:a16="http://schemas.microsoft.com/office/drawing/2014/main" id="{4B257B60-30AA-6706-EC84-ACBA51102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1651518"/>
            <a:ext cx="1190625" cy="10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DD6EAB-43B0-2010-0483-D8801A5100D1}"/>
              </a:ext>
            </a:extLst>
          </p:cNvPr>
          <p:cNvSpPr txBox="1"/>
          <p:nvPr/>
        </p:nvSpPr>
        <p:spPr>
          <a:xfrm>
            <a:off x="4040154" y="5337336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Pronto, vídeo convertido.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5F8EFDB-2132-9B1F-4D5D-5F70D0E7C348}"/>
              </a:ext>
            </a:extLst>
          </p:cNvPr>
          <p:cNvSpPr txBox="1"/>
          <p:nvPr/>
        </p:nvSpPr>
        <p:spPr>
          <a:xfrm>
            <a:off x="979812" y="1225394"/>
            <a:ext cx="9805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utilize outro programa de gravação e precise converter o formato de vídeo para mp4.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CD8B40-7BC8-0D93-3CAC-2B49F8CB088C}"/>
              </a:ext>
            </a:extLst>
          </p:cNvPr>
          <p:cNvSpPr txBox="1">
            <a:spLocks/>
          </p:cNvSpPr>
          <p:nvPr/>
        </p:nvSpPr>
        <p:spPr>
          <a:xfrm>
            <a:off x="6166540" y="5837953"/>
            <a:ext cx="1621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  <p:pic>
        <p:nvPicPr>
          <p:cNvPr id="18" name="Imagem 17" descr="Logotipo&#10;&#10;Descrição gerada automaticamente">
            <a:extLst>
              <a:ext uri="{FF2B5EF4-FFF2-40B4-BE49-F238E27FC236}">
                <a16:creationId xmlns:a16="http://schemas.microsoft.com/office/drawing/2014/main" id="{997E4657-B7E2-ECA7-6920-77A8DF450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6374" y="6112288"/>
            <a:ext cx="1253491" cy="533713"/>
          </a:xfrm>
          <a:prstGeom prst="rect">
            <a:avLst/>
          </a:prstGeom>
        </p:spPr>
      </p:pic>
      <p:pic>
        <p:nvPicPr>
          <p:cNvPr id="19" name="Imagem 18" descr="Texto&#10;&#10;Descrição gerada automaticamente">
            <a:extLst>
              <a:ext uri="{FF2B5EF4-FFF2-40B4-BE49-F238E27FC236}">
                <a16:creationId xmlns:a16="http://schemas.microsoft.com/office/drawing/2014/main" id="{04E0AE9E-2850-BC31-F6E4-B6065C3E856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178" t="18823" r="15141" b="25462"/>
          <a:stretch/>
        </p:blipFill>
        <p:spPr>
          <a:xfrm>
            <a:off x="6166540" y="6170990"/>
            <a:ext cx="1324242" cy="618049"/>
          </a:xfrm>
          <a:prstGeom prst="rect">
            <a:avLst/>
          </a:prstGeom>
        </p:spPr>
      </p:pic>
      <p:pic>
        <p:nvPicPr>
          <p:cNvPr id="20" name="Imagem 19" descr="Forma, Quadrado&#10;&#10;Descrição gerada automaticamente">
            <a:extLst>
              <a:ext uri="{FF2B5EF4-FFF2-40B4-BE49-F238E27FC236}">
                <a16:creationId xmlns:a16="http://schemas.microsoft.com/office/drawing/2014/main" id="{86A99374-1FD6-4149-F7A7-B5D1A12FF04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064" t="18823" r="15141" b="19060"/>
          <a:stretch/>
        </p:blipFill>
        <p:spPr>
          <a:xfrm>
            <a:off x="8139970" y="6112390"/>
            <a:ext cx="1278850" cy="61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72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2CF03-337A-4710-C0C8-748B053A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DD238E-458F-0224-501D-9A9E99193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E25B5F-AC32-3BB1-9BD9-5335C450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 dirty="0"/>
              <a:t>21ª SEMANA NACIONAL DE CIÊNCIA E TECNOLOGIA DO AMAPÁ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6</a:t>
            </a:fld>
            <a:endParaRPr lang="pt-BR" noProof="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B88CA6B9-10B8-F2A2-2B44-DB4069ABE40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92" y="5723291"/>
            <a:ext cx="971925" cy="8125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D0363A-9240-0EBA-D838-0E788304F6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F472ABE4-7A69-A338-D39F-BFA06B0D470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685" y="5723292"/>
            <a:ext cx="971926" cy="679600"/>
          </a:xfrm>
          <a:prstGeom prst="rect">
            <a:avLst/>
          </a:prstGeom>
        </p:spPr>
      </p:pic>
      <p:pic>
        <p:nvPicPr>
          <p:cNvPr id="9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33B4BAE9-DEC1-2E1A-7647-61110DBFEC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0" y="5723292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01204174-8FF1-70E4-A0BA-B69F65852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34" y="5891079"/>
            <a:ext cx="1253491" cy="533713"/>
          </a:xfrm>
          <a:prstGeom prst="rect">
            <a:avLst/>
          </a:prstGeom>
        </p:spPr>
      </p:pic>
      <p:pic>
        <p:nvPicPr>
          <p:cNvPr id="15" name="Imagem 14" descr="Texto&#10;&#10;Descrição gerada automaticamente">
            <a:extLst>
              <a:ext uri="{FF2B5EF4-FFF2-40B4-BE49-F238E27FC236}">
                <a16:creationId xmlns:a16="http://schemas.microsoft.com/office/drawing/2014/main" id="{FC53EF4D-DEB0-DDC3-8437-C028FAFAD5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178" t="18823" r="15141" b="25462"/>
          <a:stretch/>
        </p:blipFill>
        <p:spPr>
          <a:xfrm>
            <a:off x="6644923" y="5838213"/>
            <a:ext cx="1324242" cy="618049"/>
          </a:xfrm>
          <a:prstGeom prst="rect">
            <a:avLst/>
          </a:prstGeom>
        </p:spPr>
      </p:pic>
      <p:pic>
        <p:nvPicPr>
          <p:cNvPr id="16" name="Imagem 15" descr="Forma, Quadrado&#10;&#10;Descrição gerada automaticamente">
            <a:extLst>
              <a:ext uri="{FF2B5EF4-FFF2-40B4-BE49-F238E27FC236}">
                <a16:creationId xmlns:a16="http://schemas.microsoft.com/office/drawing/2014/main" id="{C9CD108A-1A10-8239-D6EC-8453FE60438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064" t="18823" r="15141" b="19060"/>
          <a:stretch/>
        </p:blipFill>
        <p:spPr>
          <a:xfrm>
            <a:off x="8127816" y="5891181"/>
            <a:ext cx="1278850" cy="61804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31035F6-06FB-29B4-5C7F-A2F2B697BC2A}"/>
              </a:ext>
            </a:extLst>
          </p:cNvPr>
          <p:cNvSpPr txBox="1">
            <a:spLocks/>
          </p:cNvSpPr>
          <p:nvPr/>
        </p:nvSpPr>
        <p:spPr>
          <a:xfrm>
            <a:off x="6154386" y="5616744"/>
            <a:ext cx="1621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</p:spTree>
    <p:extLst>
      <p:ext uri="{BB962C8B-B14F-4D97-AF65-F5344CB8AC3E}">
        <p14:creationId xmlns:p14="http://schemas.microsoft.com/office/powerpoint/2010/main" val="310496273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075_TF45205285_Win32" id="{C350E9BE-55CF-4E80-9968-AC9C7BDCC38E}" vid="{4B880AE0-5885-4B0E-8815-BE1E69C423C1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470C9DA-ADC8-49D9-B223-6D54C6FB7B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608ECE-840A-4514-AD05-0950FC5D3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333985-6DEC-4BB6-B360-FFFEFA02249A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Design Dividendo</Template>
  <TotalTime>78</TotalTime>
  <Words>398</Words>
  <Application>Microsoft Office PowerPoint</Application>
  <PresentationFormat>Widescreen</PresentationFormat>
  <Paragraphs>56</Paragraphs>
  <Slides>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Roboto</vt:lpstr>
      <vt:lpstr>Wingdings 2</vt:lpstr>
      <vt:lpstr>DividendVTI</vt:lpstr>
      <vt:lpstr>Título da apresentação</vt:lpstr>
      <vt:lpstr>Tópicos  (Introdução, Materiais e Métodos, Resultados, Conclusão e Agradecimentos)</vt:lpstr>
      <vt:lpstr>Sugestões de Programas para Gravação</vt:lpstr>
      <vt:lpstr>Gravação em MP4</vt:lpstr>
      <vt:lpstr>Sugestão de Conversor de Vídeo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CAS</dc:creator>
  <cp:lastModifiedBy>Luciane Barros</cp:lastModifiedBy>
  <cp:revision>6</cp:revision>
  <dcterms:created xsi:type="dcterms:W3CDTF">2023-04-24T06:02:16Z</dcterms:created>
  <dcterms:modified xsi:type="dcterms:W3CDTF">2024-11-12T19:32:23Z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