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4"/>
    <p:sldMasterId id="2147483785" r:id="rId5"/>
  </p:sldMasterIdLst>
  <p:notesMasterIdLst>
    <p:notesMasterId r:id="rId11"/>
  </p:notesMasterIdLst>
  <p:handoutMasterIdLst>
    <p:handoutMasterId r:id="rId12"/>
  </p:handoutMasterIdLst>
  <p:sldIdLst>
    <p:sldId id="256" r:id="rId6"/>
    <p:sldId id="262" r:id="rId7"/>
    <p:sldId id="264" r:id="rId8"/>
    <p:sldId id="263" r:id="rId9"/>
    <p:sldId id="265" r:id="rId10"/>
  </p:sldIdLst>
  <p:sldSz cx="12192000" cy="6858000"/>
  <p:notesSz cx="6858000" cy="9144000"/>
  <p:defaultTextStyle>
    <a:defPPr rtl="0">
      <a:defRPr lang="pt-p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2" autoAdjust="0"/>
    <p:restoredTop sz="93969" autoAdjust="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ydson Breno Santos" userId="3f99acf3b2698374" providerId="LiveId" clId="{F19D0899-983F-4322-BFB8-8477A57D4A37}"/>
    <pc:docChg chg="custSel modSld">
      <pc:chgData name="Cleydson Breno Santos" userId="3f99acf3b2698374" providerId="LiveId" clId="{F19D0899-983F-4322-BFB8-8477A57D4A37}" dt="2024-06-06T13:12:00.562" v="3" actId="478"/>
      <pc:docMkLst>
        <pc:docMk/>
      </pc:docMkLst>
      <pc:sldChg chg="delSp mod">
        <pc:chgData name="Cleydson Breno Santos" userId="3f99acf3b2698374" providerId="LiveId" clId="{F19D0899-983F-4322-BFB8-8477A57D4A37}" dt="2024-06-06T13:11:36.644" v="1" actId="478"/>
        <pc:sldMkLst>
          <pc:docMk/>
          <pc:sldMk cId="4036581923" sldId="262"/>
        </pc:sldMkLst>
        <pc:spChg chg="del">
          <ac:chgData name="Cleydson Breno Santos" userId="3f99acf3b2698374" providerId="LiveId" clId="{F19D0899-983F-4322-BFB8-8477A57D4A37}" dt="2024-06-06T13:11:36.644" v="1" actId="478"/>
          <ac:spMkLst>
            <pc:docMk/>
            <pc:sldMk cId="4036581923" sldId="262"/>
            <ac:spMk id="6" creationId="{534CC09F-E1C0-0A28-715E-1EA82E0043C7}"/>
          </ac:spMkLst>
        </pc:spChg>
      </pc:sldChg>
      <pc:sldChg chg="delSp mod">
        <pc:chgData name="Cleydson Breno Santos" userId="3f99acf3b2698374" providerId="LiveId" clId="{F19D0899-983F-4322-BFB8-8477A57D4A37}" dt="2024-06-06T13:11:55.746" v="2" actId="478"/>
        <pc:sldMkLst>
          <pc:docMk/>
          <pc:sldMk cId="793034767" sldId="263"/>
        </pc:sldMkLst>
        <pc:spChg chg="del">
          <ac:chgData name="Cleydson Breno Santos" userId="3f99acf3b2698374" providerId="LiveId" clId="{F19D0899-983F-4322-BFB8-8477A57D4A37}" dt="2024-06-06T13:11:55.746" v="2" actId="478"/>
          <ac:spMkLst>
            <pc:docMk/>
            <pc:sldMk cId="793034767" sldId="263"/>
            <ac:spMk id="4" creationId="{1AE25B5F-AC32-3BB1-9BD9-5335C45069ED}"/>
          </ac:spMkLst>
        </pc:spChg>
      </pc:sldChg>
      <pc:sldChg chg="delSp mod">
        <pc:chgData name="Cleydson Breno Santos" userId="3f99acf3b2698374" providerId="LiveId" clId="{F19D0899-983F-4322-BFB8-8477A57D4A37}" dt="2024-06-06T13:11:25.031" v="0" actId="478"/>
        <pc:sldMkLst>
          <pc:docMk/>
          <pc:sldMk cId="951775570" sldId="264"/>
        </pc:sldMkLst>
        <pc:spChg chg="del">
          <ac:chgData name="Cleydson Breno Santos" userId="3f99acf3b2698374" providerId="LiveId" clId="{F19D0899-983F-4322-BFB8-8477A57D4A37}" dt="2024-06-06T13:11:25.031" v="0" actId="478"/>
          <ac:spMkLst>
            <pc:docMk/>
            <pc:sldMk cId="951775570" sldId="264"/>
            <ac:spMk id="4" creationId="{1AE25B5F-AC32-3BB1-9BD9-5335C45069ED}"/>
          </ac:spMkLst>
        </pc:spChg>
      </pc:sldChg>
      <pc:sldChg chg="delSp mod">
        <pc:chgData name="Cleydson Breno Santos" userId="3f99acf3b2698374" providerId="LiveId" clId="{F19D0899-983F-4322-BFB8-8477A57D4A37}" dt="2024-06-06T13:12:00.562" v="3" actId="478"/>
        <pc:sldMkLst>
          <pc:docMk/>
          <pc:sldMk cId="1392072501" sldId="265"/>
        </pc:sldMkLst>
        <pc:spChg chg="del">
          <ac:chgData name="Cleydson Breno Santos" userId="3f99acf3b2698374" providerId="LiveId" clId="{F19D0899-983F-4322-BFB8-8477A57D4A37}" dt="2024-06-06T13:12:00.562" v="3" actId="478"/>
          <ac:spMkLst>
            <pc:docMk/>
            <pc:sldMk cId="1392072501" sldId="265"/>
            <ac:spMk id="4" creationId="{1AE25B5F-AC32-3BB1-9BD9-5335C45069E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F1A4F8C-E918-4AA2-B7D6-8BA3DF09F0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F2EAE0-7046-43A4-A1B0-62E783DBF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81E30FB-FCA8-4702-981B-96F9D2F43FEB}" type="datetime1">
              <a:rPr lang="pt-BR" smtClean="0"/>
              <a:t>06/06/2024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BA7D107-515E-4AFF-A175-895B266E35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022CA95-5884-4688-8B0C-37914EB108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490F62-96B5-44BE-A8A5-3DEBC6A2B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205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C4AA81-B8F8-4DC1-8230-CA58AC94D11F}" type="datetime1">
              <a:rPr lang="pt-BR" noProof="0" smtClean="0"/>
              <a:t>06/06/2024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3359F2-43EF-4812-9DC0-98C0B1A40681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70111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63359F2-43EF-4812-9DC0-98C0B1A4068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595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63359F2-43EF-4812-9DC0-98C0B1A4068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93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31937252-EACE-4232-855F-5C47E3F8B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704088"/>
            <a:ext cx="10993549" cy="1499616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3507450D-E801-41C1-9FD7-923530A06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CBA6DBC1-39A1-48A6-8B81-3CD966D06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11265408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42528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926BD44-2224-46FF-A4E7-9C9FFE19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28249B4-F572-49E8-9B53-CB4E629E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14788"/>
            <a:ext cx="3424138" cy="3975776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06C12940-675F-4BDC-8733-71FEBC2FD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2815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9">
            <a:extLst>
              <a:ext uri="{FF2B5EF4-FFF2-40B4-BE49-F238E27FC236}">
                <a16:creationId xmlns:a16="http://schemas.microsoft.com/office/drawing/2014/main" id="{63AD391F-F462-4773-B9C7-B512F55F68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6720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8897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9CC542F-D03C-4537-9B6E-7F653B65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0730"/>
            <a:ext cx="3475915" cy="1478341"/>
          </a:xfrm>
        </p:spPr>
        <p:txBody>
          <a:bodyPr rtlCol="0">
            <a:normAutofit/>
          </a:bodyPr>
          <a:lstStyle/>
          <a:p>
            <a:pPr rtl="0"/>
            <a:r>
              <a:rPr lang="pt-BR" noProof="0">
                <a:solidFill>
                  <a:schemeClr val="tx2"/>
                </a:solidFill>
              </a:rPr>
              <a:t>Clique para editar o título Mestre</a:t>
            </a:r>
          </a:p>
        </p:txBody>
      </p:sp>
      <p:sp>
        <p:nvSpPr>
          <p:cNvPr id="6" name="Espaço Reservado para Conteúdo 2" descr="Tag=AccentColor&#10;Flavor=Light&#10;Target=Bullets">
            <a:extLst>
              <a:ext uri="{FF2B5EF4-FFF2-40B4-BE49-F238E27FC236}">
                <a16:creationId xmlns:a16="http://schemas.microsoft.com/office/drawing/2014/main" id="{C768CCB8-0718-4D4E-8EE1-1D287550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3475915" cy="3678303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5C3A8825-378F-41FE-A716-644287762A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630936"/>
            <a:ext cx="7504113" cy="352044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2" name="Espaço Reservado para Imagem 10">
            <a:extLst>
              <a:ext uri="{FF2B5EF4-FFF2-40B4-BE49-F238E27FC236}">
                <a16:creationId xmlns:a16="http://schemas.microsoft.com/office/drawing/2014/main" id="{2E6B2055-B099-48CF-84C8-2AF6D56186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2816" y="423425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EED74C29-FF8A-4470-8221-FD11E7FB7D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20" y="423367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74943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bra de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E787D40-90B5-470E-95A2-784F1CB4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322102"/>
            <a:ext cx="10993549" cy="1153609"/>
          </a:xfrm>
        </p:spPr>
        <p:txBody>
          <a:bodyPr rtlCol="0"/>
          <a:lstStyle/>
          <a:p>
            <a:pPr rtl="0"/>
            <a:r>
              <a:rPr lang="pt-BR" noProof="0" dirty="0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DD90A03-8871-46F6-B527-27A279CAF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75712"/>
            <a:ext cx="10993546" cy="59032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BDDF9690-7797-F5AD-2CD6-C465212219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8546"/>
          <a:stretch/>
        </p:blipFill>
        <p:spPr>
          <a:xfrm>
            <a:off x="0" y="0"/>
            <a:ext cx="12192000" cy="280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0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2" y="731520"/>
            <a:ext cx="11029616" cy="98755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6688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9AD7E45-24A5-4020-858E-57CFA0955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9C213B6D-04F4-4E9D-AD86-E50884CB4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52DB8B62-62C2-4723-85AF-F5D87B489A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9">
            <a:extLst>
              <a:ext uri="{FF2B5EF4-FFF2-40B4-BE49-F238E27FC236}">
                <a16:creationId xmlns:a16="http://schemas.microsoft.com/office/drawing/2014/main" id="{D1329640-D9D1-44D4-8E40-04E753A2B8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49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5785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5" name="Espaço reservado ao SmartArt 14">
            <a:extLst>
              <a:ext uri="{FF2B5EF4-FFF2-40B4-BE49-F238E27FC236}">
                <a16:creationId xmlns:a16="http://schemas.microsoft.com/office/drawing/2014/main" id="{1A07AFA2-B97F-4965-B3E3-0399F8696B92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76263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6" name="Espaço reservado ao SmartArt 14">
            <a:extLst>
              <a:ext uri="{FF2B5EF4-FFF2-40B4-BE49-F238E27FC236}">
                <a16:creationId xmlns:a16="http://schemas.microsoft.com/office/drawing/2014/main" id="{FBD83F25-25EA-4FCB-9180-B7567885BE7A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3486759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7" name="Espaço reservado ao SmartArt 14">
            <a:extLst>
              <a:ext uri="{FF2B5EF4-FFF2-40B4-BE49-F238E27FC236}">
                <a16:creationId xmlns:a16="http://schemas.microsoft.com/office/drawing/2014/main" id="{C19AF1FD-578A-4AC1-8006-BF395C098188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397255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8" name="Espaço reservado ao SmartArt 14">
            <a:extLst>
              <a:ext uri="{FF2B5EF4-FFF2-40B4-BE49-F238E27FC236}">
                <a16:creationId xmlns:a16="http://schemas.microsoft.com/office/drawing/2014/main" id="{A30FAB41-D651-4537-9674-A090F9541E3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9307750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6FF70985-87A5-4813-BB21-CD79732947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263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8F30C930-1919-4A13-98BD-6CB6119CC1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894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6E4126AC-7681-4156-8274-2A64148943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87128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4" name="Espaço Reservado para Texto 21">
            <a:extLst>
              <a:ext uri="{FF2B5EF4-FFF2-40B4-BE49-F238E27FC236}">
                <a16:creationId xmlns:a16="http://schemas.microsoft.com/office/drawing/2014/main" id="{D03485ED-1755-41FA-942B-ED95B3913D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6759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5" name="Espaço Reservado para Texto 19">
            <a:extLst>
              <a:ext uri="{FF2B5EF4-FFF2-40B4-BE49-F238E27FC236}">
                <a16:creationId xmlns:a16="http://schemas.microsoft.com/office/drawing/2014/main" id="{42AFEFC9-586E-4B97-AD51-F02AC6AC6A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624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6" name="Espaço Reservado para Texto 21">
            <a:extLst>
              <a:ext uri="{FF2B5EF4-FFF2-40B4-BE49-F238E27FC236}">
                <a16:creationId xmlns:a16="http://schemas.microsoft.com/office/drawing/2014/main" id="{E94B1769-BE23-4EBA-A0DA-9A01476DAC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7255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7" name="Espaço Reservado para Texto 19">
            <a:extLst>
              <a:ext uri="{FF2B5EF4-FFF2-40B4-BE49-F238E27FC236}">
                <a16:creationId xmlns:a16="http://schemas.microsoft.com/office/drawing/2014/main" id="{9A7362AB-6137-4C5C-9219-392C3875AD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8119" y="4957131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8" name="Espaço Reservado para Texto 21">
            <a:extLst>
              <a:ext uri="{FF2B5EF4-FFF2-40B4-BE49-F238E27FC236}">
                <a16:creationId xmlns:a16="http://schemas.microsoft.com/office/drawing/2014/main" id="{DA6F45F2-E17A-4027-AAA9-B9B703C26A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7750" y="5461004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926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61428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1" y="2250891"/>
            <a:ext cx="3200400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12343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412341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Texto 4">
            <a:extLst>
              <a:ext uri="{FF2B5EF4-FFF2-40B4-BE49-F238E27FC236}">
                <a16:creationId xmlns:a16="http://schemas.microsoft.com/office/drawing/2014/main" id="{4F00371C-297D-40EF-8A7B-A4A10A3E0F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3499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11" name="Espaço Reservado para Conteúdo 5">
            <a:extLst>
              <a:ext uri="{FF2B5EF4-FFF2-40B4-BE49-F238E27FC236}">
                <a16:creationId xmlns:a16="http://schemas.microsoft.com/office/drawing/2014/main" id="{54C654D6-9180-439B-AA80-A486173B740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43497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1973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E7D0488-B202-4F7B-9F3C-5F354044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986411"/>
            <a:ext cx="3568661" cy="1872388"/>
          </a:xfrm>
        </p:spPr>
        <p:txBody>
          <a:bodyPr rtlCol="0" anchor="ctr"/>
          <a:lstStyle/>
          <a:p>
            <a:pPr algn="r" rtl="0"/>
            <a:r>
              <a:rPr lang="pt-BR" noProof="0">
                <a:solidFill>
                  <a:schemeClr val="tx2"/>
                </a:solidFill>
              </a:rPr>
              <a:t>Clique para editar o título Mestre</a:t>
            </a:r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5972A87D-479C-4157-A7C5-33D8FC7B29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3" name="Espaço Reservado para Imagem 11">
            <a:extLst>
              <a:ext uri="{FF2B5EF4-FFF2-40B4-BE49-F238E27FC236}">
                <a16:creationId xmlns:a16="http://schemas.microsoft.com/office/drawing/2014/main" id="{78EE581A-A98D-4A1B-B826-3C60801D66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2800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4" name="Espaço Reservado para Imagem 11">
            <a:extLst>
              <a:ext uri="{FF2B5EF4-FFF2-40B4-BE49-F238E27FC236}">
                <a16:creationId xmlns:a16="http://schemas.microsoft.com/office/drawing/2014/main" id="{16AE88BE-E502-4D34-AAE9-6EE48F1ACE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7544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6" name="Espaço Reservado para Imagem 11">
            <a:extLst>
              <a:ext uri="{FF2B5EF4-FFF2-40B4-BE49-F238E27FC236}">
                <a16:creationId xmlns:a16="http://schemas.microsoft.com/office/drawing/2014/main" id="{9FD0C6B3-E0D9-4177-8079-178D1B0F53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62288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53AD8A25-150B-42DF-B6CC-FB1E5225D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392" y="3956050"/>
            <a:ext cx="7225075" cy="190274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50699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0F9CA6-0CB1-4A9E-96E4-67800B107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5826FB8-73AC-4F8B-BD9C-B5E87FC9C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0F196A1-2430-4797-B656-A38302F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F7AE5FA5-AF50-4B00-8E20-1B20A667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634486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83237575-909D-45C0-B594-0B7A40F04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57344" y="0"/>
            <a:ext cx="7534656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982254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08439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67918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07898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0" name="Espaço Reservado para Rodapé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5928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16506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E1A82-88C0-9E94-7C1A-305DB1E79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44CC6C-D56A-A9F6-C1EE-3F5A32FC4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C0F7A6-1CFC-2BDC-6753-C1E62BB00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28A683-F4C7-B1B8-8200-B88926400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EB1DA2-1FCA-905C-FC23-FF9A2C4D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8614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6949E-51E4-87EC-4300-961AB9CD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5AC1AB-AE85-3D9F-7836-E521EFC45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B9D0B8-757A-DED1-B36C-56C8729BE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67DD48-7C8F-3632-6235-148379F1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D9EC49-93F4-7DD5-F109-AAF20FEC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476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9E034-D69E-A18A-4DA2-CA71A908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478CDB-2249-5FF3-B5CE-0458183BD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0A38A4-8F64-9075-00C1-1BB7888A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089AF4-FF91-7686-6C4D-D1AB51DD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BFD816-8BA0-3C8D-2D8A-9DEAD7D3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018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DAA34-30B6-1793-A855-D879AF342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A1AE11-A0CB-8549-A76F-1FC672DDA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8A69B7-264F-8973-4A9D-D8F179638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0C8241-B236-75CF-5E84-53566AF43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980ADF-A562-2E8A-64E6-AEAD1095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E1F7D9-D8E2-8B31-0FE4-B7264E07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3105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FD9EA-EB38-61AC-F2D4-F02D88301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4F21B0-041B-F78B-F950-301C322F2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654978-DB91-0BDC-B404-59258EA97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7A81BE0-3D58-1413-20D5-5BD44E0EF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3A622BB-D510-C6F8-59B8-2D21DF476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5CC86D-2D10-9579-06AD-24B41D64E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38381BA-9031-0752-9F66-DE787CE1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0D2B0D8-A785-993F-FB90-B3911CDB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1384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024C3-BB6C-8A70-95F5-4F57CDD4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7A5FE7-8569-46C0-44E0-2BDA3693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1069BD0-6782-2040-6CF5-B5FE9B82C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619997-C683-D2D7-6C4D-4EA9314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50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44CEF35-4D4C-5B1B-A33F-624F7560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3D79024-D775-8020-E95C-A32209ED1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8C3A40-F964-6320-F030-85CD9EE22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6155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27251-D858-3D49-10C6-36DDEBF3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C7EF2F-092B-9A12-AF26-44939E1CC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586853-EDA9-C039-DD49-BB0A61E9B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D3F9A1-D4EB-5750-3E84-A0934F09E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849585-7BAC-5595-0615-FEB2EE08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6EA9A6-FCBD-C224-BEC6-2CF310499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709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BE9F3-C42D-7966-1054-BCA33779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36C72C4-1968-AE75-E003-0F0B4F870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7D61558-4EBA-B790-06C7-B7A7F62D8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4BE44C-BFFE-711D-9C57-06660592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8B8509-F93E-1A2B-C38E-9B3BDEA5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615A39-1450-0E87-4B98-5F84FA75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71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FF598-FA28-AD7D-1AD5-E2E3D630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863A853-1F48-B47E-DB44-C1B0BD1D1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23B04F-AE24-25B1-467C-60D47D4FD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E4-4189-D5B6-5650-3D8B7857A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FF9AD5-1DC8-22B9-EC23-7F065153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665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C0084B-B6E2-8A58-7935-6B7D7A598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ECCA95-257C-1FF5-7A02-80C8CD0C1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E0E367-99EB-2FDB-B7DD-503DAF06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FC737E-D772-48C1-A28F-72E43FAF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93AFB9-F714-96BE-C213-6567ED87F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66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E02001E-491B-126B-3B18-0D81C5F9E0E8}"/>
              </a:ext>
            </a:extLst>
          </p:cNvPr>
          <p:cNvSpPr/>
          <p:nvPr userDrawn="1"/>
        </p:nvSpPr>
        <p:spPr>
          <a:xfrm>
            <a:off x="366223" y="1143029"/>
            <a:ext cx="11458575" cy="4048862"/>
          </a:xfrm>
          <a:prstGeom prst="rect">
            <a:avLst/>
          </a:prstGeom>
          <a:blipFill dpi="0" rotWithShape="1">
            <a:blip r:embed="rId18">
              <a:alphaModFix amt="4000"/>
            </a:blip>
            <a:srcRect/>
            <a:stretch>
              <a:fillRect l="-13008" t="-1" r="-11907" b="-2254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A78C165-B12A-4B46-AC7E-8E730F42CBBA}"/>
              </a:ext>
            </a:extLst>
          </p:cNvPr>
          <p:cNvCxnSpPr>
            <a:cxnSpLocks/>
          </p:cNvCxnSpPr>
          <p:nvPr userDrawn="1"/>
        </p:nvCxnSpPr>
        <p:spPr>
          <a:xfrm>
            <a:off x="4241830" y="495574"/>
            <a:ext cx="3703320" cy="0"/>
          </a:xfrm>
          <a:prstGeom prst="line">
            <a:avLst/>
          </a:prstGeom>
          <a:ln w="82550" cap="flat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15F2DE1-F272-49DD-84C1-C2FB82B723E3}"/>
              </a:ext>
            </a:extLst>
          </p:cNvPr>
          <p:cNvCxnSpPr>
            <a:cxnSpLocks/>
          </p:cNvCxnSpPr>
          <p:nvPr userDrawn="1"/>
        </p:nvCxnSpPr>
        <p:spPr>
          <a:xfrm>
            <a:off x="8042147" y="495574"/>
            <a:ext cx="3703320" cy="0"/>
          </a:xfrm>
          <a:prstGeom prst="line">
            <a:avLst/>
          </a:prstGeom>
          <a:ln w="82550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20BB053-86D6-405E-A719-7B6EF23E7207}"/>
              </a:ext>
            </a:extLst>
          </p:cNvPr>
          <p:cNvCxnSpPr>
            <a:cxnSpLocks/>
          </p:cNvCxnSpPr>
          <p:nvPr userDrawn="1"/>
        </p:nvCxnSpPr>
        <p:spPr>
          <a:xfrm>
            <a:off x="437009" y="495574"/>
            <a:ext cx="3703320" cy="0"/>
          </a:xfrm>
          <a:prstGeom prst="line">
            <a:avLst/>
          </a:prstGeom>
          <a:ln w="82550" cap="flat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II Simpósio Latino-Americano de Química e VII Workshop de Biotecnologia da Rede Bionorte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2B2161CB-75B5-41C5-62DE-9B4EAC85C447}"/>
              </a:ext>
            </a:extLst>
          </p:cNvPr>
          <p:cNvPicPr/>
          <p:nvPr userDrawn="1"/>
        </p:nvPicPr>
        <p:blipFill>
          <a:blip r:embed="rId19"/>
          <a:stretch>
            <a:fillRect/>
          </a:stretch>
        </p:blipFill>
        <p:spPr>
          <a:xfrm>
            <a:off x="870992" y="5723291"/>
            <a:ext cx="971925" cy="8125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A4F5261-00F7-8383-FDED-917E9B783284}"/>
              </a:ext>
            </a:extLst>
          </p:cNvPr>
          <p:cNvSpPr txBox="1"/>
          <p:nvPr userDrawn="1"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0" name="Imagem 9" descr="Texto&#10;&#10;Descrição gerada automaticamente">
            <a:extLst>
              <a:ext uri="{FF2B5EF4-FFF2-40B4-BE49-F238E27FC236}">
                <a16:creationId xmlns:a16="http://schemas.microsoft.com/office/drawing/2014/main" id="{B98F59EA-740B-CD06-9DE2-4B0E9A783A48}"/>
              </a:ext>
            </a:extLst>
          </p:cNvPr>
          <p:cNvPicPr/>
          <p:nvPr userDrawn="1"/>
        </p:nvPicPr>
        <p:blipFill>
          <a:blip r:embed="rId20"/>
          <a:stretch>
            <a:fillRect/>
          </a:stretch>
        </p:blipFill>
        <p:spPr>
          <a:xfrm>
            <a:off x="1840685" y="5723292"/>
            <a:ext cx="971926" cy="679600"/>
          </a:xfrm>
          <a:prstGeom prst="rect">
            <a:avLst/>
          </a:prstGeom>
        </p:spPr>
      </p:pic>
      <p:pic>
        <p:nvPicPr>
          <p:cNvPr id="11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299185BF-3BB4-E052-9976-4D9BA21F9284}"/>
              </a:ext>
            </a:extLst>
          </p:cNvPr>
          <p:cNvPicPr/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0" y="5723292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29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80" r:id="rId4"/>
    <p:sldLayoutId id="2147483764" r:id="rId5"/>
    <p:sldLayoutId id="2147483783" r:id="rId6"/>
    <p:sldLayoutId id="2147483784" r:id="rId7"/>
    <p:sldLayoutId id="2147483767" r:id="rId8"/>
    <p:sldLayoutId id="2147483782" r:id="rId9"/>
    <p:sldLayoutId id="2147483778" r:id="rId10"/>
    <p:sldLayoutId id="2147483779" r:id="rId11"/>
    <p:sldLayoutId id="2147483765" r:id="rId12"/>
    <p:sldLayoutId id="2147483766" r:id="rId13"/>
    <p:sldLayoutId id="2147483769" r:id="rId14"/>
    <p:sldLayoutId id="2147483770" r:id="rId15"/>
    <p:sldLayoutId id="2147483771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C19DC65-3668-C92F-01BD-BA5CE7E22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6365C0-7284-5B40-B964-9930882B0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E149B-3480-96E5-ECEE-E6BE5255D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B76DA-D34A-4A74-A5D5-1C6A0CB7F298}" type="datetimeFigureOut">
              <a:rPr lang="pt-BR" smtClean="0"/>
              <a:t>06/06/2024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60F88A-B1CB-42C4-0905-F4EE2E31B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7E1BE9-176B-481A-D827-BCFF4D573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7DFC1D-EE4A-4B00-8B71-9303BEBE2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57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bsproject.com/pt-br/download" TargetMode="External"/><Relationship Id="rId2" Type="http://schemas.openxmlformats.org/officeDocument/2006/relationships/hyperlink" Target="https://www.atube.me/pt-b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ti2ZbdUy5o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bsproject.com/pt-br/download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tube.me/pt-br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359453A-78E9-42AE-AE23-C9D218CBC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712" y="2651671"/>
            <a:ext cx="10993549" cy="1153609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pt-BR" b="1" dirty="0">
                <a:solidFill>
                  <a:schemeClr val="accent1"/>
                </a:solidFill>
              </a:rPr>
              <a:t>Título da apresentação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39AF166-E191-409C-98AE-C2A47C576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067" y="4206329"/>
            <a:ext cx="11292840" cy="942366"/>
          </a:xfrm>
        </p:spPr>
        <p:txBody>
          <a:bodyPr rtlCol="0" anchor="ctr">
            <a:no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Nome dos autores - apresentador sublinhado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(pode inserir foto do autor apresentador)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LOGOS DA(S) INSTITUIÇÃO(ÕES), AGÊNCIA DE FOMENTO </a:t>
            </a:r>
            <a:r>
              <a:rPr lang="pt-BR" sz="2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(se houver)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975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6">
            <a:extLst>
              <a:ext uri="{FF2B5EF4-FFF2-40B4-BE49-F238E27FC236}">
                <a16:creationId xmlns:a16="http://schemas.microsoft.com/office/drawing/2014/main" id="{43E2DA73-C7F7-A76B-1B14-8247D82B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6" y="681483"/>
            <a:ext cx="11029616" cy="987552"/>
          </a:xfrm>
        </p:spPr>
        <p:txBody>
          <a:bodyPr>
            <a:normAutofit fontScale="90000"/>
          </a:bodyPr>
          <a:lstStyle/>
          <a:p>
            <a:r>
              <a:rPr lang="pt-BR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Tópicos</a:t>
            </a:r>
            <a:br>
              <a:rPr lang="pt-B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(Introdução, Materiais e Métodos, Resultados, Conclusão e Agradecimentos)</a:t>
            </a:r>
            <a:endParaRPr lang="pt-BR" sz="2200" dirty="0"/>
          </a:p>
        </p:txBody>
      </p:sp>
      <p:sp>
        <p:nvSpPr>
          <p:cNvPr id="18" name="Espaço Reservado para Conteúdo 17">
            <a:extLst>
              <a:ext uri="{FF2B5EF4-FFF2-40B4-BE49-F238E27FC236}">
                <a16:creationId xmlns:a16="http://schemas.microsoft.com/office/drawing/2014/main" id="{7C51E423-87ED-5D6B-2F3B-0489572B4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6" y="1826065"/>
            <a:ext cx="11029615" cy="2445765"/>
          </a:xfrm>
        </p:spPr>
        <p:txBody>
          <a:bodyPr/>
          <a:lstStyle/>
          <a:p>
            <a:r>
              <a:rPr lang="pt-BR" dirty="0"/>
              <a:t>Planeje os slides para uma apresentação de 5 a 8 minutos;</a:t>
            </a:r>
          </a:p>
          <a:p>
            <a:r>
              <a:rPr lang="pt-BR" dirty="0"/>
              <a:t>Após a gravação enviar o arquivo de vídeo, no formato mp4, para abqamapa@gmail.com ou </a:t>
            </a:r>
            <a:r>
              <a:rPr lang="pt-BR" dirty="0" err="1"/>
              <a:t>Telegram</a:t>
            </a:r>
            <a:r>
              <a:rPr lang="pt-BR" dirty="0"/>
              <a:t> do evento;</a:t>
            </a:r>
          </a:p>
          <a:p>
            <a:r>
              <a:rPr lang="pt-BR" dirty="0"/>
              <a:t>Não altere o design e nem layout;</a:t>
            </a:r>
          </a:p>
          <a:p>
            <a:r>
              <a:rPr lang="pt-BR" dirty="0"/>
              <a:t>Boa apresentação!!!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9A0B9DDD-5A75-438F-8748-02EC3B86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smtClean="0"/>
              <a:pPr rtl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658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3</a:t>
            </a:fld>
            <a:endParaRPr lang="pt-BR" noProof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C983AF4-1C4B-4C1D-4AA5-0C06C63A5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6393"/>
          </a:xfrm>
        </p:spPr>
        <p:txBody>
          <a:bodyPr>
            <a:normAutofit/>
          </a:bodyPr>
          <a:lstStyle/>
          <a:p>
            <a:r>
              <a:rPr lang="pt-BR" dirty="0"/>
              <a:t>Sugestões de Programas para Gravação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871DEA3F-63E2-4A74-41C7-A28AC6C50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274" y="1770062"/>
            <a:ext cx="9088212" cy="3742610"/>
          </a:xfrm>
        </p:spPr>
        <p:txBody>
          <a:bodyPr/>
          <a:lstStyle/>
          <a:p>
            <a:pPr marL="0" indent="0">
              <a:buNone/>
            </a:pP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aTube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Catcher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(link para download gratuito: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https://www.atube.me/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pt-br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pt-BR" dirty="0"/>
              <a:t>)</a:t>
            </a:r>
          </a:p>
          <a:p>
            <a:pPr mar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/>
              <a:t>OBS Studio (link para download gratuito: </a:t>
            </a:r>
            <a:r>
              <a:rPr lang="pt-BR" b="0" i="0" dirty="0">
                <a:effectLst/>
                <a:latin typeface="Roboto" panose="02000000000000000000" pitchFamily="2" charset="0"/>
                <a:hlinkClick r:id="rId3"/>
              </a:rPr>
              <a:t>https://obsproject.com/pt-br/download</a:t>
            </a:r>
            <a:r>
              <a:rPr lang="pt-BR" b="0" i="0" dirty="0">
                <a:effectLst/>
                <a:latin typeface="Roboto" panose="02000000000000000000" pitchFamily="2" charset="0"/>
              </a:rPr>
              <a:t>).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</a:rPr>
              <a:t>Link Tutorial (OBS Studio): </a:t>
            </a: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  <a:hlinkClick r:id="rId4"/>
              </a:rPr>
              <a:t>https://www.youtube.com/watch?v=ti2ZbdUy5oQ</a:t>
            </a: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</a:rPr>
              <a:t>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arenR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8" name="Picture 2" descr="aTube Catcher para Windows - Baixe-o gratuitamente da Uptodown">
            <a:extLst>
              <a:ext uri="{FF2B5EF4-FFF2-40B4-BE49-F238E27FC236}">
                <a16:creationId xmlns:a16="http://schemas.microsoft.com/office/drawing/2014/main" id="{FDB90C39-D881-06BC-8BE6-D17388B5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651518"/>
            <a:ext cx="1190625" cy="10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50B66B3-37D8-331A-BB76-A296A4E36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0" y="3048098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7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23" y="180890"/>
            <a:ext cx="11029616" cy="987552"/>
          </a:xfrm>
        </p:spPr>
        <p:txBody>
          <a:bodyPr/>
          <a:lstStyle/>
          <a:p>
            <a:r>
              <a:rPr lang="pt-BR" dirty="0"/>
              <a:t>Gravação em MP4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4</a:t>
            </a:fld>
            <a:endParaRPr lang="pt-BR" noProof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112782B8-B03D-8645-FFD1-31FE06256ECA}"/>
              </a:ext>
            </a:extLst>
          </p:cNvPr>
          <p:cNvSpPr txBox="1">
            <a:spLocks/>
          </p:cNvSpPr>
          <p:nvPr/>
        </p:nvSpPr>
        <p:spPr>
          <a:xfrm>
            <a:off x="1819275" y="1343608"/>
            <a:ext cx="9534525" cy="4178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pt-BR"/>
              <a:t>OBS Studio (link para download gratuito: </a:t>
            </a:r>
            <a:r>
              <a:rPr lang="pt-BR">
                <a:latin typeface="Roboto" panose="02000000000000000000" pitchFamily="2" charset="0"/>
                <a:hlinkClick r:id="rId2"/>
              </a:rPr>
              <a:t>https://obsproject.com/pt-br/download</a:t>
            </a:r>
            <a:r>
              <a:rPr lang="pt-BR">
                <a:latin typeface="Roboto" panose="02000000000000000000" pitchFamily="2" charset="0"/>
              </a:rPr>
              <a:t>).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Passo à passo: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Arquivo (localizado canto superior esquerdo do layout);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Configurações;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Saída;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Formato de Gravação (selecionar “mp4”);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Aplicar e OK.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 sz="2200" i="1">
                <a:solidFill>
                  <a:srgbClr val="FF0000"/>
                </a:solidFill>
              </a:rPr>
              <a:t>Pronto, agora o OBS irá gravar seu vídeo no formato mp4 e não haverá necessidade de convertê-lo.</a:t>
            </a:r>
            <a:endParaRPr lang="pt-BR" sz="2200" i="1" dirty="0">
              <a:solidFill>
                <a:srgbClr val="FF0000"/>
              </a:solidFill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CA1C87D-9BD9-B2AB-45A6-D7511694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9" y="1203649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03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99" y="73937"/>
            <a:ext cx="11029616" cy="987552"/>
          </a:xfrm>
        </p:spPr>
        <p:txBody>
          <a:bodyPr/>
          <a:lstStyle/>
          <a:p>
            <a:r>
              <a:rPr lang="pt-BR" dirty="0"/>
              <a:t>Sugestão de Conversor de Vídeo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5</a:t>
            </a:fld>
            <a:endParaRPr lang="pt-BR" noProof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F81A5747-10F9-B546-A643-88CE31A9157D}"/>
              </a:ext>
            </a:extLst>
          </p:cNvPr>
          <p:cNvSpPr txBox="1">
            <a:spLocks/>
          </p:cNvSpPr>
          <p:nvPr/>
        </p:nvSpPr>
        <p:spPr>
          <a:xfrm>
            <a:off x="1819275" y="1779392"/>
            <a:ext cx="9534525" cy="3742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aTube Catcher (link para download gratuito: </a:t>
            </a:r>
            <a:r>
              <a:rPr lang="pt-BR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https://www.atube.me/pt-br/</a:t>
            </a:r>
            <a:r>
              <a:rPr lang="pt-BR"/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Passo à passo: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) Vídeo Converter;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/>
              <a:t>2) 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Adicionar (Selecione o arquivo a ser convertido);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/>
              <a:t>3) 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Perfil de Saída (Selecione MP4 Video High Definition 1080p);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4) Salvar para (Selecione a pasta onde o arquivo convertido será salvo) 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5) Converter</a:t>
            </a:r>
            <a:r>
              <a:rPr lang="pt-BR" sz="2200"/>
              <a:t> (espere a barra de Status chegar a 100%).</a:t>
            </a:r>
            <a:endParaRPr lang="pt-BR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11" name="Picture 2" descr="aTube Catcher para Windows - Baixe-o gratuitamente da Uptodown">
            <a:extLst>
              <a:ext uri="{FF2B5EF4-FFF2-40B4-BE49-F238E27FC236}">
                <a16:creationId xmlns:a16="http://schemas.microsoft.com/office/drawing/2014/main" id="{4B257B60-30AA-6706-EC84-ACBA5110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651518"/>
            <a:ext cx="1190625" cy="10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DD6EAB-43B0-2010-0483-D8801A5100D1}"/>
              </a:ext>
            </a:extLst>
          </p:cNvPr>
          <p:cNvSpPr txBox="1"/>
          <p:nvPr/>
        </p:nvSpPr>
        <p:spPr>
          <a:xfrm>
            <a:off x="4040154" y="5337336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Pronto, vídeo convertido.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F8EFDB-2132-9B1F-4D5D-5F70D0E7C348}"/>
              </a:ext>
            </a:extLst>
          </p:cNvPr>
          <p:cNvSpPr txBox="1"/>
          <p:nvPr/>
        </p:nvSpPr>
        <p:spPr>
          <a:xfrm>
            <a:off x="979812" y="1225394"/>
            <a:ext cx="9805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utilize outro programa de gravação e precise converter o formato de vídeo para mp4.</a:t>
            </a:r>
          </a:p>
        </p:txBody>
      </p:sp>
    </p:spTree>
    <p:extLst>
      <p:ext uri="{BB962C8B-B14F-4D97-AF65-F5344CB8AC3E}">
        <p14:creationId xmlns:p14="http://schemas.microsoft.com/office/powerpoint/2010/main" val="139207250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075_TF45205285_Win32" id="{C350E9BE-55CF-4E80-9968-AC9C7BDCC38E}" vid="{4B880AE0-5885-4B0E-8815-BE1E69C423C1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70C9DA-ADC8-49D9-B223-6D54C6FB7B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333985-6DEC-4BB6-B360-FFFEFA02249A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4608ECE-840A-4514-AD05-0950FC5D3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Design Dividendo</Template>
  <TotalTime>83</TotalTime>
  <Words>336</Words>
  <Application>Microsoft Office PowerPoint</Application>
  <PresentationFormat>Widescreen</PresentationFormat>
  <Paragraphs>38</Paragraphs>
  <Slides>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Gill Sans MT</vt:lpstr>
      <vt:lpstr>Roboto</vt:lpstr>
      <vt:lpstr>Wingdings 2</vt:lpstr>
      <vt:lpstr>DividendVTI</vt:lpstr>
      <vt:lpstr>Personalizar design</vt:lpstr>
      <vt:lpstr>Título da apresentação</vt:lpstr>
      <vt:lpstr>Tópicos  (Introdução, Materiais e Métodos, Resultados, Conclusão e Agradecimentos)</vt:lpstr>
      <vt:lpstr>Sugestões de Programas para Gravação</vt:lpstr>
      <vt:lpstr>Gravação em MP4</vt:lpstr>
      <vt:lpstr>Sugestão de Conversor de Vídeo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CAS</dc:creator>
  <cp:lastModifiedBy>Cleydson Breno Santos</cp:lastModifiedBy>
  <cp:revision>4</cp:revision>
  <dcterms:created xsi:type="dcterms:W3CDTF">2023-04-24T06:02:16Z</dcterms:created>
  <dcterms:modified xsi:type="dcterms:W3CDTF">2024-06-06T13:12:03Z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